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3"/>
  </p:notesMasterIdLst>
  <p:sldIdLst>
    <p:sldId id="408" r:id="rId5"/>
    <p:sldId id="414" r:id="rId6"/>
    <p:sldId id="409" r:id="rId7"/>
    <p:sldId id="415" r:id="rId8"/>
    <p:sldId id="422" r:id="rId9"/>
    <p:sldId id="423" r:id="rId10"/>
    <p:sldId id="424" r:id="rId11"/>
    <p:sldId id="425" r:id="rId12"/>
    <p:sldId id="426" r:id="rId13"/>
    <p:sldId id="419" r:id="rId14"/>
    <p:sldId id="256" r:id="rId15"/>
    <p:sldId id="257" r:id="rId16"/>
    <p:sldId id="313" r:id="rId17"/>
    <p:sldId id="263" r:id="rId18"/>
    <p:sldId id="261" r:id="rId19"/>
    <p:sldId id="267" r:id="rId20"/>
    <p:sldId id="268" r:id="rId21"/>
    <p:sldId id="269" r:id="rId22"/>
    <p:sldId id="271" r:id="rId23"/>
    <p:sldId id="427" r:id="rId24"/>
    <p:sldId id="428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96" r:id="rId36"/>
    <p:sldId id="282" r:id="rId37"/>
    <p:sldId id="297" r:id="rId38"/>
    <p:sldId id="284" r:id="rId39"/>
    <p:sldId id="285" r:id="rId40"/>
    <p:sldId id="294" r:id="rId41"/>
    <p:sldId id="293" r:id="rId42"/>
    <p:sldId id="283" r:id="rId43"/>
    <p:sldId id="286" r:id="rId44"/>
    <p:sldId id="289" r:id="rId45"/>
    <p:sldId id="288" r:id="rId46"/>
    <p:sldId id="295" r:id="rId47"/>
    <p:sldId id="301" r:id="rId48"/>
    <p:sldId id="302" r:id="rId49"/>
    <p:sldId id="303" r:id="rId50"/>
    <p:sldId id="292" r:id="rId51"/>
    <p:sldId id="291" r:id="rId52"/>
  </p:sldIdLst>
  <p:sldSz cx="9144000" cy="5143500" type="screen16x9"/>
  <p:notesSz cx="6858000" cy="9144000"/>
  <p:embeddedFontLst>
    <p:embeddedFont>
      <p:font typeface="Open Sans Light" panose="020B0306030504020204" pitchFamily="34" charset="0"/>
      <p:regular r:id="rId54"/>
      <p: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Medium" panose="02000000000000000000" pitchFamily="2" charset="0"/>
      <p:regular r:id="rId60"/>
      <p:bold r:id="rId61"/>
      <p:italic r:id="rId62"/>
      <p:boldItalic r:id="rId63"/>
    </p:embeddedFont>
    <p:embeddedFont>
      <p:font typeface="Roboto Mono SemiBold" panose="020B0604020202020204" charset="0"/>
      <p:regular r:id="rId64"/>
      <p:bold r:id="rId65"/>
      <p:italic r:id="rId66"/>
      <p:boldItalic r:id="rId67"/>
    </p:embeddedFont>
    <p:embeddedFont>
      <p:font typeface="Roboto Serif Medium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07AAD-0CB4-4699-996E-46045C81EF2B}" v="148" dt="2023-01-20T11:47:54.685"/>
    <p1510:client id="{1DB953C3-0EEA-41D8-A536-F7EA4F16B399}" v="125" dt="2023-01-19T13:37:11.488"/>
    <p1510:client id="{2B11CDFE-23C8-4C9E-9EFB-C7AD887270BA}" v="61" dt="2023-01-19T13:56:57.846"/>
    <p1510:client id="{41485023-DC59-48B6-AE16-3AB907392AA5}" v="8" dt="2023-01-20T12:08:37.831"/>
    <p1510:client id="{43C78D9C-E65B-4F4E-90C0-54D3753AF533}" v="139" dt="2023-01-20T11:59:59.537"/>
    <p1510:client id="{48E4BAA8-0AA6-4EBB-8154-6907E2A681C8}" v="75" dt="2023-01-19T21:22:10.026"/>
    <p1510:client id="{5AC3A4EC-5D55-4833-B36D-5880B7353644}" v="16" dt="2023-01-19T13:27:31.074"/>
    <p1510:client id="{606F232A-E3B0-4258-9F63-C9B99387014F}" v="31" dt="2023-01-20T11:51:32.799"/>
    <p1510:client id="{697A1891-B67C-4AE4-980A-E0F57E233003}" v="256" dt="2023-01-20T10:46:51.461"/>
    <p1510:client id="{6E135E00-0746-43ED-8DB8-423EE5863D4D}" v="290" dt="2023-01-20T09:42:54.930"/>
    <p1510:client id="{76257857-65A6-45E4-A866-9C4F4ABDD740}" v="185" dt="2023-01-19T14:28:45.157"/>
    <p1510:client id="{783DF3DB-F2F6-4905-93C0-B64D52C7D946}" v="30" dt="2023-01-19T13:33:36.377"/>
    <p1510:client id="{7BCA93F4-637D-40F3-AB17-43F18A2FD07C}" v="611" dt="2023-01-20T12:15:56.683"/>
    <p1510:client id="{81EBE69F-4B76-4328-9737-FADF7BB74973}" v="76" dt="2023-01-20T10:19:05.832"/>
    <p1510:client id="{83471889-2F05-4D64-A350-A9CB81B18DA9}" v="55" dt="2023-01-19T21:47:57.037"/>
    <p1510:client id="{8429900F-2664-4623-ACD0-C574CCFD28C3}" v="2" dt="2023-01-19T15:10:08.832"/>
    <p1510:client id="{853665CC-0A4E-0B4E-A136-D5C70DC1C4DD}" v="9" dt="2023-01-20T10:58:10.361"/>
    <p1510:client id="{87C6FD27-6715-41B2-A963-B37E20790514}" v="45" dt="2023-01-20T12:12:39.326"/>
    <p1510:client id="{92C5CE44-7785-446B-BD6C-298DA4C63203}" v="56" dt="2023-01-20T10:51:59.547"/>
    <p1510:client id="{A2B44DDA-1C35-4BF8-880E-DA55E64160F4}" v="1" dt="2023-01-19T14:12:10.073"/>
    <p1510:client id="{A54ACACD-BF60-4322-9F36-2494530BA29D}" v="184" dt="2023-01-19T13:25:53.775"/>
    <p1510:client id="{A6C59735-BDED-4389-A8C7-D9EB6CC33BFF}" v="84" dt="2023-01-20T11:17:23.789"/>
    <p1510:client id="{A9E57BCA-B829-43C4-AA12-11E1ED77C3CB}" v="235" dt="2023-01-19T13:22:15.688"/>
    <p1510:client id="{B5C07533-13E4-44AA-BF5E-9EB56744F495}" v="5" dt="2023-01-19T14:01:42.811"/>
    <p1510:client id="{B62D506A-123D-4519-9E5E-E9F74CFD339A}" v="21" dt="2023-01-19T14:15:10.692"/>
    <p1510:client id="{B914CFED-060D-4901-8965-C0D831951794}" v="247" dt="2023-01-19T14:03:53.202"/>
    <p1510:client id="{BF51B3B9-FD80-41B6-985B-474C28C660A8}" v="126" dt="2023-01-20T11:33:59.585"/>
    <p1510:client id="{C8A49C22-39CD-4B89-AC9F-7A1452382B23}" v="19" dt="2023-01-19T20:19:40.624"/>
    <p1510:client id="{D192D631-1028-4496-AF16-2939C75AB081}" v="17" dt="2023-01-19T13:27:56.985"/>
    <p1510:client id="{D96FE22B-A71A-4F0D-ABA5-E114C4C44EB5}" v="7" dt="2023-01-19T13:06:48.648"/>
    <p1510:client id="{DACC6F8F-41ED-4DD6-8F3A-00DF3658C538}" v="154" dt="2023-01-20T11:18:54.012"/>
    <p1510:client id="{DE0AA1B3-9AAB-468E-BCD6-13994072393D}" v="857" dt="2023-01-20T12:13:01.607"/>
    <p1510:client id="{E0CFDA26-C457-4855-817F-BFB1E986A1E1}" v="92" dt="2023-01-20T08:47:33.133"/>
    <p1510:client id="{E6AF9646-6B10-47A5-9006-EEA091BC2545}" v="9" dt="2023-01-19T13:05:26.373"/>
    <p1510:client id="{E83B2699-86FD-4347-A132-A96C47E4BBBC}" v="97" dt="2023-01-19T13:38:56.261"/>
    <p1510:client id="{FF6AA6D3-114A-4638-933B-26F3F9EDCC7E}" v="37" dt="2023-01-19T14:35:43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0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font" Target="fonts/font1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Diepenhorst (1065071)" userId="S::1065071@hr.nl::51b97ec5-4e64-43ae-a3e6-eccd6c8df97a" providerId="AD" clId="Web-{DE0AA1B3-9AAB-468E-BCD6-13994072393D}"/>
    <pc:docChg chg="addSld delSld modSld">
      <pc:chgData name="Anton Diepenhorst (1065071)" userId="S::1065071@hr.nl::51b97ec5-4e64-43ae-a3e6-eccd6c8df97a" providerId="AD" clId="Web-{DE0AA1B3-9AAB-468E-BCD6-13994072393D}" dt="2023-01-20T12:13:01.607" v="834" actId="20577"/>
      <pc:docMkLst>
        <pc:docMk/>
      </pc:docMkLst>
      <pc:sldChg chg="modSp">
        <pc:chgData name="Anton Diepenhorst (1065071)" userId="S::1065071@hr.nl::51b97ec5-4e64-43ae-a3e6-eccd6c8df97a" providerId="AD" clId="Web-{DE0AA1B3-9AAB-468E-BCD6-13994072393D}" dt="2023-01-20T11:17:50.453" v="781" actId="20577"/>
        <pc:sldMkLst>
          <pc:docMk/>
          <pc:sldMk cId="0" sldId="282"/>
        </pc:sldMkLst>
        <pc:spChg chg="mod">
          <ac:chgData name="Anton Diepenhorst (1065071)" userId="S::1065071@hr.nl::51b97ec5-4e64-43ae-a3e6-eccd6c8df97a" providerId="AD" clId="Web-{DE0AA1B3-9AAB-468E-BCD6-13994072393D}" dt="2023-01-20T11:17:50.453" v="781" actId="20577"/>
          <ac:spMkLst>
            <pc:docMk/>
            <pc:sldMk cId="0" sldId="282"/>
            <ac:spMk id="3" creationId="{40216FF4-10A9-5043-99EE-1991C9F8856E}"/>
          </ac:spMkLst>
        </pc:spChg>
      </pc:sldChg>
      <pc:sldChg chg="modSp add del">
        <pc:chgData name="Anton Diepenhorst (1065071)" userId="S::1065071@hr.nl::51b97ec5-4e64-43ae-a3e6-eccd6c8df97a" providerId="AD" clId="Web-{DE0AA1B3-9AAB-468E-BCD6-13994072393D}" dt="2023-01-20T09:55:24.796" v="81"/>
        <pc:sldMkLst>
          <pc:docMk/>
          <pc:sldMk cId="503028308" sldId="287"/>
        </pc:sldMkLst>
        <pc:spChg chg="mod">
          <ac:chgData name="Anton Diepenhorst (1065071)" userId="S::1065071@hr.nl::51b97ec5-4e64-43ae-a3e6-eccd6c8df97a" providerId="AD" clId="Web-{DE0AA1B3-9AAB-468E-BCD6-13994072393D}" dt="2023-01-20T09:53:10.303" v="26" actId="20577"/>
          <ac:spMkLst>
            <pc:docMk/>
            <pc:sldMk cId="503028308" sldId="287"/>
            <ac:spMk id="245" creationId="{00000000-0000-0000-0000-000000000000}"/>
          </ac:spMkLst>
        </pc:spChg>
      </pc:sldChg>
      <pc:sldChg chg="add del replId">
        <pc:chgData name="Anton Diepenhorst (1065071)" userId="S::1065071@hr.nl::51b97ec5-4e64-43ae-a3e6-eccd6c8df97a" providerId="AD" clId="Web-{DE0AA1B3-9AAB-468E-BCD6-13994072393D}" dt="2023-01-20T09:58:44.653" v="218"/>
        <pc:sldMkLst>
          <pc:docMk/>
          <pc:sldMk cId="2074733210" sldId="298"/>
        </pc:sldMkLst>
      </pc:sldChg>
      <pc:sldChg chg="add del replId">
        <pc:chgData name="Anton Diepenhorst (1065071)" userId="S::1065071@hr.nl::51b97ec5-4e64-43ae-a3e6-eccd6c8df97a" providerId="AD" clId="Web-{DE0AA1B3-9AAB-468E-BCD6-13994072393D}" dt="2023-01-20T09:58:45.543" v="219"/>
        <pc:sldMkLst>
          <pc:docMk/>
          <pc:sldMk cId="3756240255" sldId="299"/>
        </pc:sldMkLst>
      </pc:sldChg>
      <pc:sldChg chg="add del replId">
        <pc:chgData name="Anton Diepenhorst (1065071)" userId="S::1065071@hr.nl::51b97ec5-4e64-43ae-a3e6-eccd6c8df97a" providerId="AD" clId="Web-{DE0AA1B3-9AAB-468E-BCD6-13994072393D}" dt="2023-01-20T09:58:48.622" v="220"/>
        <pc:sldMkLst>
          <pc:docMk/>
          <pc:sldMk cId="1582629901" sldId="300"/>
        </pc:sldMkLst>
      </pc:sldChg>
      <pc:sldChg chg="add replId">
        <pc:chgData name="Anton Diepenhorst (1065071)" userId="S::1065071@hr.nl::51b97ec5-4e64-43ae-a3e6-eccd6c8df97a" providerId="AD" clId="Web-{DE0AA1B3-9AAB-468E-BCD6-13994072393D}" dt="2023-01-20T09:52:30.504" v="3"/>
        <pc:sldMkLst>
          <pc:docMk/>
          <pc:sldMk cId="493135576" sldId="301"/>
        </pc:sldMkLst>
      </pc:sldChg>
      <pc:sldChg chg="modSp add replId">
        <pc:chgData name="Anton Diepenhorst (1065071)" userId="S::1065071@hr.nl::51b97ec5-4e64-43ae-a3e6-eccd6c8df97a" providerId="AD" clId="Web-{DE0AA1B3-9AAB-468E-BCD6-13994072393D}" dt="2023-01-20T12:13:01.607" v="834" actId="20577"/>
        <pc:sldMkLst>
          <pc:docMk/>
          <pc:sldMk cId="3164764059" sldId="302"/>
        </pc:sldMkLst>
        <pc:spChg chg="mod">
          <ac:chgData name="Anton Diepenhorst (1065071)" userId="S::1065071@hr.nl::51b97ec5-4e64-43ae-a3e6-eccd6c8df97a" providerId="AD" clId="Web-{DE0AA1B3-9AAB-468E-BCD6-13994072393D}" dt="2023-01-20T12:08:03.148" v="820" actId="20577"/>
          <ac:spMkLst>
            <pc:docMk/>
            <pc:sldMk cId="3164764059" sldId="302"/>
            <ac:spMk id="238" creationId="{00000000-0000-0000-0000-000000000000}"/>
          </ac:spMkLst>
        </pc:spChg>
        <pc:spChg chg="mod">
          <ac:chgData name="Anton Diepenhorst (1065071)" userId="S::1065071@hr.nl::51b97ec5-4e64-43ae-a3e6-eccd6c8df97a" providerId="AD" clId="Web-{DE0AA1B3-9AAB-468E-BCD6-13994072393D}" dt="2023-01-20T12:13:01.607" v="834" actId="20577"/>
          <ac:spMkLst>
            <pc:docMk/>
            <pc:sldMk cId="3164764059" sldId="302"/>
            <ac:spMk id="239" creationId="{00000000-0000-0000-0000-000000000000}"/>
          </ac:spMkLst>
        </pc:spChg>
      </pc:sldChg>
      <pc:sldChg chg="modSp add replId">
        <pc:chgData name="Anton Diepenhorst (1065071)" userId="S::1065071@hr.nl::51b97ec5-4e64-43ae-a3e6-eccd6c8df97a" providerId="AD" clId="Web-{DE0AA1B3-9AAB-468E-BCD6-13994072393D}" dt="2023-01-20T12:07:45.599" v="819" actId="20577"/>
        <pc:sldMkLst>
          <pc:docMk/>
          <pc:sldMk cId="3007261356" sldId="303"/>
        </pc:sldMkLst>
        <pc:spChg chg="mod">
          <ac:chgData name="Anton Diepenhorst (1065071)" userId="S::1065071@hr.nl::51b97ec5-4e64-43ae-a3e6-eccd6c8df97a" providerId="AD" clId="Web-{DE0AA1B3-9AAB-468E-BCD6-13994072393D}" dt="2023-01-20T11:50:28.696" v="784" actId="20577"/>
          <ac:spMkLst>
            <pc:docMk/>
            <pc:sldMk cId="3007261356" sldId="303"/>
            <ac:spMk id="238" creationId="{00000000-0000-0000-0000-000000000000}"/>
          </ac:spMkLst>
        </pc:spChg>
        <pc:spChg chg="mod">
          <ac:chgData name="Anton Diepenhorst (1065071)" userId="S::1065071@hr.nl::51b97ec5-4e64-43ae-a3e6-eccd6c8df97a" providerId="AD" clId="Web-{DE0AA1B3-9AAB-468E-BCD6-13994072393D}" dt="2023-01-20T12:07:45.599" v="819" actId="20577"/>
          <ac:spMkLst>
            <pc:docMk/>
            <pc:sldMk cId="3007261356" sldId="303"/>
            <ac:spMk id="239" creationId="{00000000-0000-0000-0000-000000000000}"/>
          </ac:spMkLst>
        </pc:spChg>
      </pc:sldChg>
      <pc:sldChg chg="add del replId">
        <pc:chgData name="Anton Diepenhorst (1065071)" userId="S::1065071@hr.nl::51b97ec5-4e64-43ae-a3e6-eccd6c8df97a" providerId="AD" clId="Web-{DE0AA1B3-9AAB-468E-BCD6-13994072393D}" dt="2023-01-20T10:24:30.204" v="763"/>
        <pc:sldMkLst>
          <pc:docMk/>
          <pc:sldMk cId="398742713" sldId="304"/>
        </pc:sldMkLst>
      </pc:sldChg>
      <pc:sldChg chg="modSp add del replId">
        <pc:chgData name="Anton Diepenhorst (1065071)" userId="S::1065071@hr.nl::51b97ec5-4e64-43ae-a3e6-eccd6c8df97a" providerId="AD" clId="Web-{DE0AA1B3-9AAB-468E-BCD6-13994072393D}" dt="2023-01-20T11:51:12.746" v="809"/>
        <pc:sldMkLst>
          <pc:docMk/>
          <pc:sldMk cId="4013443030" sldId="305"/>
        </pc:sldMkLst>
        <pc:spChg chg="mod">
          <ac:chgData name="Anton Diepenhorst (1065071)" userId="S::1065071@hr.nl::51b97ec5-4e64-43ae-a3e6-eccd6c8df97a" providerId="AD" clId="Web-{DE0AA1B3-9AAB-468E-BCD6-13994072393D}" dt="2023-01-20T09:59:39.609" v="232" actId="20577"/>
          <ac:spMkLst>
            <pc:docMk/>
            <pc:sldMk cId="4013443030" sldId="305"/>
            <ac:spMk id="238" creationId="{00000000-0000-0000-0000-000000000000}"/>
          </ac:spMkLst>
        </pc:spChg>
        <pc:spChg chg="mod">
          <ac:chgData name="Anton Diepenhorst (1065071)" userId="S::1065071@hr.nl::51b97ec5-4e64-43ae-a3e6-eccd6c8df97a" providerId="AD" clId="Web-{DE0AA1B3-9AAB-468E-BCD6-13994072393D}" dt="2023-01-20T10:02:47.402" v="323" actId="20577"/>
          <ac:spMkLst>
            <pc:docMk/>
            <pc:sldMk cId="4013443030" sldId="305"/>
            <ac:spMk id="239" creationId="{00000000-0000-0000-0000-000000000000}"/>
          </ac:spMkLst>
        </pc:spChg>
      </pc:sldChg>
      <pc:sldChg chg="modSp add del replId">
        <pc:chgData name="Anton Diepenhorst (1065071)" userId="S::1065071@hr.nl::51b97ec5-4e64-43ae-a3e6-eccd6c8df97a" providerId="AD" clId="Web-{DE0AA1B3-9AAB-468E-BCD6-13994072393D}" dt="2023-01-20T11:51:17.965" v="812"/>
        <pc:sldMkLst>
          <pc:docMk/>
          <pc:sldMk cId="2458321848" sldId="306"/>
        </pc:sldMkLst>
        <pc:spChg chg="mod">
          <ac:chgData name="Anton Diepenhorst (1065071)" userId="S::1065071@hr.nl::51b97ec5-4e64-43ae-a3e6-eccd6c8df97a" providerId="AD" clId="Web-{DE0AA1B3-9AAB-468E-BCD6-13994072393D}" dt="2023-01-20T10:03:52.735" v="330" actId="20577"/>
          <ac:spMkLst>
            <pc:docMk/>
            <pc:sldMk cId="2458321848" sldId="306"/>
            <ac:spMk id="238" creationId="{00000000-0000-0000-0000-000000000000}"/>
          </ac:spMkLst>
        </pc:spChg>
        <pc:spChg chg="mod">
          <ac:chgData name="Anton Diepenhorst (1065071)" userId="S::1065071@hr.nl::51b97ec5-4e64-43ae-a3e6-eccd6c8df97a" providerId="AD" clId="Web-{DE0AA1B3-9AAB-468E-BCD6-13994072393D}" dt="2023-01-20T10:05:02.958" v="376" actId="20577"/>
          <ac:spMkLst>
            <pc:docMk/>
            <pc:sldMk cId="2458321848" sldId="306"/>
            <ac:spMk id="239" creationId="{00000000-0000-0000-0000-000000000000}"/>
          </ac:spMkLst>
        </pc:spChg>
      </pc:sldChg>
      <pc:sldChg chg="modSp add del replId">
        <pc:chgData name="Anton Diepenhorst (1065071)" userId="S::1065071@hr.nl::51b97ec5-4e64-43ae-a3e6-eccd6c8df97a" providerId="AD" clId="Web-{DE0AA1B3-9AAB-468E-BCD6-13994072393D}" dt="2023-01-20T10:37:55.849" v="778"/>
        <pc:sldMkLst>
          <pc:docMk/>
          <pc:sldMk cId="3500626446" sldId="307"/>
        </pc:sldMkLst>
        <pc:spChg chg="mod">
          <ac:chgData name="Anton Diepenhorst (1065071)" userId="S::1065071@hr.nl::51b97ec5-4e64-43ae-a3e6-eccd6c8df97a" providerId="AD" clId="Web-{DE0AA1B3-9AAB-468E-BCD6-13994072393D}" dt="2023-01-20T10:06:18.728" v="386" actId="20577"/>
          <ac:spMkLst>
            <pc:docMk/>
            <pc:sldMk cId="3500626446" sldId="307"/>
            <ac:spMk id="239" creationId="{00000000-0000-0000-0000-000000000000}"/>
          </ac:spMkLst>
        </pc:spChg>
      </pc:sldChg>
      <pc:sldChg chg="modSp add del replId">
        <pc:chgData name="Anton Diepenhorst (1065071)" userId="S::1065071@hr.nl::51b97ec5-4e64-43ae-a3e6-eccd6c8df97a" providerId="AD" clId="Web-{DE0AA1B3-9AAB-468E-BCD6-13994072393D}" dt="2023-01-20T11:51:19.825" v="813"/>
        <pc:sldMkLst>
          <pc:docMk/>
          <pc:sldMk cId="2090891288" sldId="308"/>
        </pc:sldMkLst>
        <pc:spChg chg="mod">
          <ac:chgData name="Anton Diepenhorst (1065071)" userId="S::1065071@hr.nl::51b97ec5-4e64-43ae-a3e6-eccd6c8df97a" providerId="AD" clId="Web-{DE0AA1B3-9AAB-468E-BCD6-13994072393D}" dt="2023-01-20T10:06:44.277" v="394" actId="20577"/>
          <ac:spMkLst>
            <pc:docMk/>
            <pc:sldMk cId="2090891288" sldId="308"/>
            <ac:spMk id="238" creationId="{00000000-0000-0000-0000-000000000000}"/>
          </ac:spMkLst>
        </pc:spChg>
        <pc:spChg chg="mod">
          <ac:chgData name="Anton Diepenhorst (1065071)" userId="S::1065071@hr.nl::51b97ec5-4e64-43ae-a3e6-eccd6c8df97a" providerId="AD" clId="Web-{DE0AA1B3-9AAB-468E-BCD6-13994072393D}" dt="2023-01-20T10:07:53.469" v="435" actId="20577"/>
          <ac:spMkLst>
            <pc:docMk/>
            <pc:sldMk cId="2090891288" sldId="308"/>
            <ac:spMk id="239" creationId="{00000000-0000-0000-0000-000000000000}"/>
          </ac:spMkLst>
        </pc:spChg>
      </pc:sldChg>
      <pc:sldChg chg="modSp add del replId">
        <pc:chgData name="Anton Diepenhorst (1065071)" userId="S::1065071@hr.nl::51b97ec5-4e64-43ae-a3e6-eccd6c8df97a" providerId="AD" clId="Web-{DE0AA1B3-9AAB-468E-BCD6-13994072393D}" dt="2023-01-20T11:51:24.403" v="814"/>
        <pc:sldMkLst>
          <pc:docMk/>
          <pc:sldMk cId="1880682568" sldId="309"/>
        </pc:sldMkLst>
        <pc:spChg chg="mod">
          <ac:chgData name="Anton Diepenhorst (1065071)" userId="S::1065071@hr.nl::51b97ec5-4e64-43ae-a3e6-eccd6c8df97a" providerId="AD" clId="Web-{DE0AA1B3-9AAB-468E-BCD6-13994072393D}" dt="2023-01-20T10:09:05.505" v="481" actId="20577"/>
          <ac:spMkLst>
            <pc:docMk/>
            <pc:sldMk cId="1880682568" sldId="309"/>
            <ac:spMk id="238" creationId="{00000000-0000-0000-0000-000000000000}"/>
          </ac:spMkLst>
        </pc:spChg>
        <pc:spChg chg="mod">
          <ac:chgData name="Anton Diepenhorst (1065071)" userId="S::1065071@hr.nl::51b97ec5-4e64-43ae-a3e6-eccd6c8df97a" providerId="AD" clId="Web-{DE0AA1B3-9AAB-468E-BCD6-13994072393D}" dt="2023-01-20T10:08:43.612" v="474" actId="20577"/>
          <ac:spMkLst>
            <pc:docMk/>
            <pc:sldMk cId="1880682568" sldId="309"/>
            <ac:spMk id="239" creationId="{00000000-0000-0000-0000-000000000000}"/>
          </ac:spMkLst>
        </pc:spChg>
      </pc:sldChg>
      <pc:sldChg chg="modSp add del replId">
        <pc:chgData name="Anton Diepenhorst (1065071)" userId="S::1065071@hr.nl::51b97ec5-4e64-43ae-a3e6-eccd6c8df97a" providerId="AD" clId="Web-{DE0AA1B3-9AAB-468E-BCD6-13994072393D}" dt="2023-01-20T11:51:33.560" v="815"/>
        <pc:sldMkLst>
          <pc:docMk/>
          <pc:sldMk cId="3206567773" sldId="310"/>
        </pc:sldMkLst>
        <pc:spChg chg="mod">
          <ac:chgData name="Anton Diepenhorst (1065071)" userId="S::1065071@hr.nl::51b97ec5-4e64-43ae-a3e6-eccd6c8df97a" providerId="AD" clId="Web-{DE0AA1B3-9AAB-468E-BCD6-13994072393D}" dt="2023-01-20T10:09:23.490" v="486" actId="20577"/>
          <ac:spMkLst>
            <pc:docMk/>
            <pc:sldMk cId="3206567773" sldId="310"/>
            <ac:spMk id="238" creationId="{00000000-0000-0000-0000-000000000000}"/>
          </ac:spMkLst>
        </pc:spChg>
        <pc:spChg chg="mod">
          <ac:chgData name="Anton Diepenhorst (1065071)" userId="S::1065071@hr.nl::51b97ec5-4e64-43ae-a3e6-eccd6c8df97a" providerId="AD" clId="Web-{DE0AA1B3-9AAB-468E-BCD6-13994072393D}" dt="2023-01-20T10:11:25.592" v="565" actId="20577"/>
          <ac:spMkLst>
            <pc:docMk/>
            <pc:sldMk cId="3206567773" sldId="310"/>
            <ac:spMk id="239" creationId="{00000000-0000-0000-0000-000000000000}"/>
          </ac:spMkLst>
        </pc:spChg>
      </pc:sldChg>
      <pc:sldChg chg="add del replId">
        <pc:chgData name="Anton Diepenhorst (1065071)" userId="S::1065071@hr.nl::51b97ec5-4e64-43ae-a3e6-eccd6c8df97a" providerId="AD" clId="Web-{DE0AA1B3-9AAB-468E-BCD6-13994072393D}" dt="2023-01-20T10:38:06.396" v="779"/>
        <pc:sldMkLst>
          <pc:docMk/>
          <pc:sldMk cId="380656506" sldId="311"/>
        </pc:sldMkLst>
      </pc:sldChg>
      <pc:sldChg chg="modSp add del replId">
        <pc:chgData name="Anton Diepenhorst (1065071)" userId="S::1065071@hr.nl::51b97ec5-4e64-43ae-a3e6-eccd6c8df97a" providerId="AD" clId="Web-{DE0AA1B3-9AAB-468E-BCD6-13994072393D}" dt="2023-01-20T11:51:36.998" v="816"/>
        <pc:sldMkLst>
          <pc:docMk/>
          <pc:sldMk cId="252581352" sldId="312"/>
        </pc:sldMkLst>
        <pc:spChg chg="mod">
          <ac:chgData name="Anton Diepenhorst (1065071)" userId="S::1065071@hr.nl::51b97ec5-4e64-43ae-a3e6-eccd6c8df97a" providerId="AD" clId="Web-{DE0AA1B3-9AAB-468E-BCD6-13994072393D}" dt="2023-01-20T10:12:06.594" v="575" actId="20577"/>
          <ac:spMkLst>
            <pc:docMk/>
            <pc:sldMk cId="252581352" sldId="312"/>
            <ac:spMk id="238" creationId="{00000000-0000-0000-0000-000000000000}"/>
          </ac:spMkLst>
        </pc:spChg>
        <pc:spChg chg="mod">
          <ac:chgData name="Anton Diepenhorst (1065071)" userId="S::1065071@hr.nl::51b97ec5-4e64-43ae-a3e6-eccd6c8df97a" providerId="AD" clId="Web-{DE0AA1B3-9AAB-468E-BCD6-13994072393D}" dt="2023-01-20T10:23:18.277" v="706" actId="20577"/>
          <ac:spMkLst>
            <pc:docMk/>
            <pc:sldMk cId="252581352" sldId="312"/>
            <ac:spMk id="239" creationId="{00000000-0000-0000-0000-000000000000}"/>
          </ac:spMkLst>
        </pc:spChg>
      </pc:sldChg>
      <pc:sldChg chg="modSp add del replId">
        <pc:chgData name="Anton Diepenhorst (1065071)" userId="S::1065071@hr.nl::51b97ec5-4e64-43ae-a3e6-eccd6c8df97a" providerId="AD" clId="Web-{DE0AA1B3-9AAB-468E-BCD6-13994072393D}" dt="2023-01-20T11:51:13.902" v="810"/>
        <pc:sldMkLst>
          <pc:docMk/>
          <pc:sldMk cId="1767710317" sldId="314"/>
        </pc:sldMkLst>
        <pc:spChg chg="mod">
          <ac:chgData name="Anton Diepenhorst (1065071)" userId="S::1065071@hr.nl::51b97ec5-4e64-43ae-a3e6-eccd6c8df97a" providerId="AD" clId="Web-{DE0AA1B3-9AAB-468E-BCD6-13994072393D}" dt="2023-01-20T10:25:27.942" v="777" actId="20577"/>
          <ac:spMkLst>
            <pc:docMk/>
            <pc:sldMk cId="1767710317" sldId="314"/>
            <ac:spMk id="239" creationId="{00000000-0000-0000-0000-000000000000}"/>
          </ac:spMkLst>
        </pc:spChg>
      </pc:sldChg>
      <pc:sldChg chg="del">
        <pc:chgData name="Anton Diepenhorst (1065071)" userId="S::1065071@hr.nl::51b97ec5-4e64-43ae-a3e6-eccd6c8df97a" providerId="AD" clId="Web-{DE0AA1B3-9AAB-468E-BCD6-13994072393D}" dt="2023-01-20T11:51:16.434" v="811"/>
        <pc:sldMkLst>
          <pc:docMk/>
          <pc:sldMk cId="824371135" sldId="315"/>
        </pc:sldMkLst>
      </pc:sldChg>
    </pc:docChg>
  </pc:docChgLst>
  <pc:docChgLst>
    <pc:chgData name="Marc Rotsaert (1065070)" userId="S::1065070@hr.nl::f21aaf90-61b1-4821-9f9c-7bcd3c92ed3d" providerId="AD" clId="Web-{B914CFED-060D-4901-8965-C0D831951794}"/>
    <pc:docChg chg="addSld delSld modSld sldOrd">
      <pc:chgData name="Marc Rotsaert (1065070)" userId="S::1065070@hr.nl::f21aaf90-61b1-4821-9f9c-7bcd3c92ed3d" providerId="AD" clId="Web-{B914CFED-060D-4901-8965-C0D831951794}" dt="2023-01-19T14:03:53.202" v="160"/>
      <pc:docMkLst>
        <pc:docMk/>
      </pc:docMkLst>
      <pc:sldChg chg="modSp modTransition">
        <pc:chgData name="Marc Rotsaert (1065070)" userId="S::1065070@hr.nl::f21aaf90-61b1-4821-9f9c-7bcd3c92ed3d" providerId="AD" clId="Web-{B914CFED-060D-4901-8965-C0D831951794}" dt="2023-01-19T14:03:53.202" v="160"/>
        <pc:sldMkLst>
          <pc:docMk/>
          <pc:sldMk cId="0" sldId="283"/>
        </pc:sldMkLst>
        <pc:grpChg chg="mod">
          <ac:chgData name="Marc Rotsaert (1065070)" userId="S::1065070@hr.nl::f21aaf90-61b1-4821-9f9c-7bcd3c92ed3d" providerId="AD" clId="Web-{B914CFED-060D-4901-8965-C0D831951794}" dt="2023-01-19T13:53:21.631" v="110" actId="1076"/>
          <ac:grpSpMkLst>
            <pc:docMk/>
            <pc:sldMk cId="0" sldId="283"/>
            <ac:grpSpMk id="252" creationId="{00000000-0000-0000-0000-000000000000}"/>
          </ac:grpSpMkLst>
        </pc:grpChg>
      </pc:sldChg>
      <pc:sldChg chg="addSp delSp modSp mod setBg">
        <pc:chgData name="Marc Rotsaert (1065070)" userId="S::1065070@hr.nl::f21aaf90-61b1-4821-9f9c-7bcd3c92ed3d" providerId="AD" clId="Web-{B914CFED-060D-4901-8965-C0D831951794}" dt="2023-01-19T14:00:29.210" v="140"/>
        <pc:sldMkLst>
          <pc:docMk/>
          <pc:sldMk cId="0" sldId="284"/>
        </pc:sldMkLst>
        <pc:spChg chg="mod topLvl">
          <ac:chgData name="Marc Rotsaert (1065070)" userId="S::1065070@hr.nl::f21aaf90-61b1-4821-9f9c-7bcd3c92ed3d" providerId="AD" clId="Web-{B914CFED-060D-4901-8965-C0D831951794}" dt="2023-01-19T13:59:03.222" v="135"/>
          <ac:spMkLst>
            <pc:docMk/>
            <pc:sldMk cId="0" sldId="284"/>
            <ac:spMk id="278" creationId="{00000000-0000-0000-0000-000000000000}"/>
          </ac:spMkLst>
        </pc:spChg>
        <pc:grpChg chg="add del">
          <ac:chgData name="Marc Rotsaert (1065070)" userId="S::1065070@hr.nl::f21aaf90-61b1-4821-9f9c-7bcd3c92ed3d" providerId="AD" clId="Web-{B914CFED-060D-4901-8965-C0D831951794}" dt="2023-01-19T13:59:03.222" v="135"/>
          <ac:grpSpMkLst>
            <pc:docMk/>
            <pc:sldMk cId="0" sldId="284"/>
            <ac:grpSpMk id="3" creationId="{4A60FFBF-6A24-91E4-5408-16FE3DAD9936}"/>
          </ac:grpSpMkLst>
        </pc:grpChg>
        <pc:picChg chg="add del mod ord topLvl">
          <ac:chgData name="Marc Rotsaert (1065070)" userId="S::1065070@hr.nl::f21aaf90-61b1-4821-9f9c-7bcd3c92ed3d" providerId="AD" clId="Web-{B914CFED-060D-4901-8965-C0D831951794}" dt="2023-01-19T14:00:29.210" v="140"/>
          <ac:picMkLst>
            <pc:docMk/>
            <pc:sldMk cId="0" sldId="284"/>
            <ac:picMk id="2" creationId="{1106C0E3-3DD5-B8F8-0089-E66A60C650DA}"/>
          </ac:picMkLst>
        </pc:picChg>
      </pc:sldChg>
      <pc:sldChg chg="addSp delSp modSp">
        <pc:chgData name="Marc Rotsaert (1065070)" userId="S::1065070@hr.nl::f21aaf90-61b1-4821-9f9c-7bcd3c92ed3d" providerId="AD" clId="Web-{B914CFED-060D-4901-8965-C0D831951794}" dt="2023-01-19T13:54:47.244" v="129" actId="1076"/>
        <pc:sldMkLst>
          <pc:docMk/>
          <pc:sldMk cId="0" sldId="285"/>
        </pc:sldMkLst>
        <pc:spChg chg="mod">
          <ac:chgData name="Marc Rotsaert (1065070)" userId="S::1065070@hr.nl::f21aaf90-61b1-4821-9f9c-7bcd3c92ed3d" providerId="AD" clId="Web-{B914CFED-060D-4901-8965-C0D831951794}" dt="2023-01-19T13:49:22.481" v="60" actId="20577"/>
          <ac:spMkLst>
            <pc:docMk/>
            <pc:sldMk cId="0" sldId="285"/>
            <ac:spMk id="288" creationId="{00000000-0000-0000-0000-000000000000}"/>
          </ac:spMkLst>
        </pc:spChg>
        <pc:spChg chg="mod">
          <ac:chgData name="Marc Rotsaert (1065070)" userId="S::1065070@hr.nl::f21aaf90-61b1-4821-9f9c-7bcd3c92ed3d" providerId="AD" clId="Web-{B914CFED-060D-4901-8965-C0D831951794}" dt="2023-01-19T13:54:07.930" v="117" actId="20577"/>
          <ac:spMkLst>
            <pc:docMk/>
            <pc:sldMk cId="0" sldId="285"/>
            <ac:spMk id="291" creationId="{00000000-0000-0000-0000-000000000000}"/>
          </ac:spMkLst>
        </pc:spChg>
        <pc:spChg chg="mod">
          <ac:chgData name="Marc Rotsaert (1065070)" userId="S::1065070@hr.nl::f21aaf90-61b1-4821-9f9c-7bcd3c92ed3d" providerId="AD" clId="Web-{B914CFED-060D-4901-8965-C0D831951794}" dt="2023-01-19T13:51:49.143" v="100" actId="1076"/>
          <ac:spMkLst>
            <pc:docMk/>
            <pc:sldMk cId="0" sldId="285"/>
            <ac:spMk id="292" creationId="{00000000-0000-0000-0000-000000000000}"/>
          </ac:spMkLst>
        </pc:spChg>
        <pc:spChg chg="mod topLvl">
          <ac:chgData name="Marc Rotsaert (1065070)" userId="S::1065070@hr.nl::f21aaf90-61b1-4821-9f9c-7bcd3c92ed3d" providerId="AD" clId="Web-{B914CFED-060D-4901-8965-C0D831951794}" dt="2023-01-19T13:54:47.244" v="129" actId="1076"/>
          <ac:spMkLst>
            <pc:docMk/>
            <pc:sldMk cId="0" sldId="285"/>
            <ac:spMk id="297" creationId="{00000000-0000-0000-0000-000000000000}"/>
          </ac:spMkLst>
        </pc:spChg>
        <pc:grpChg chg="mod">
          <ac:chgData name="Marc Rotsaert (1065070)" userId="S::1065070@hr.nl::f21aaf90-61b1-4821-9f9c-7bcd3c92ed3d" providerId="AD" clId="Web-{B914CFED-060D-4901-8965-C0D831951794}" dt="2023-01-19T13:54:26.993" v="122" actId="1076"/>
          <ac:grpSpMkLst>
            <pc:docMk/>
            <pc:sldMk cId="0" sldId="285"/>
            <ac:grpSpMk id="4" creationId="{454841A3-20CA-8B5F-696D-E0CE71F2D926}"/>
          </ac:grpSpMkLst>
        </pc:grpChg>
        <pc:grpChg chg="add del mod">
          <ac:chgData name="Marc Rotsaert (1065070)" userId="S::1065070@hr.nl::f21aaf90-61b1-4821-9f9c-7bcd3c92ed3d" providerId="AD" clId="Web-{B914CFED-060D-4901-8965-C0D831951794}" dt="2023-01-19T13:49:56.311" v="83"/>
          <ac:grpSpMkLst>
            <pc:docMk/>
            <pc:sldMk cId="0" sldId="285"/>
            <ac:grpSpMk id="5" creationId="{69EBF555-B9B2-25EF-E63C-62895613D9C4}"/>
          </ac:grpSpMkLst>
        </pc:grpChg>
        <pc:grpChg chg="add del mod">
          <ac:chgData name="Marc Rotsaert (1065070)" userId="S::1065070@hr.nl::f21aaf90-61b1-4821-9f9c-7bcd3c92ed3d" providerId="AD" clId="Web-{B914CFED-060D-4901-8965-C0D831951794}" dt="2023-01-19T13:50:52.672" v="96"/>
          <ac:grpSpMkLst>
            <pc:docMk/>
            <pc:sldMk cId="0" sldId="285"/>
            <ac:grpSpMk id="6" creationId="{BE38FD97-BD92-8341-2051-30B0F319F297}"/>
          </ac:grpSpMkLst>
        </pc:grpChg>
        <pc:grpChg chg="add mod ord">
          <ac:chgData name="Marc Rotsaert (1065070)" userId="S::1065070@hr.nl::f21aaf90-61b1-4821-9f9c-7bcd3c92ed3d" providerId="AD" clId="Web-{B914CFED-060D-4901-8965-C0D831951794}" dt="2023-01-19T13:52:40.708" v="106"/>
          <ac:grpSpMkLst>
            <pc:docMk/>
            <pc:sldMk cId="0" sldId="285"/>
            <ac:grpSpMk id="7" creationId="{7F3E1A1A-A9F6-2840-D476-0D7627445BA4}"/>
          </ac:grpSpMkLst>
        </pc:grpChg>
        <pc:grpChg chg="mod topLvl">
          <ac:chgData name="Marc Rotsaert (1065070)" userId="S::1065070@hr.nl::f21aaf90-61b1-4821-9f9c-7bcd3c92ed3d" providerId="AD" clId="Web-{B914CFED-060D-4901-8965-C0D831951794}" dt="2023-01-19T13:49:56.311" v="83"/>
          <ac:grpSpMkLst>
            <pc:docMk/>
            <pc:sldMk cId="0" sldId="285"/>
            <ac:grpSpMk id="286" creationId="{00000000-0000-0000-0000-000000000000}"/>
          </ac:grpSpMkLst>
        </pc:grpChg>
        <pc:picChg chg="mod">
          <ac:chgData name="Marc Rotsaert (1065070)" userId="S::1065070@hr.nl::f21aaf90-61b1-4821-9f9c-7bcd3c92ed3d" providerId="AD" clId="Web-{B914CFED-060D-4901-8965-C0D831951794}" dt="2023-01-19T13:50:23.874" v="90" actId="1076"/>
          <ac:picMkLst>
            <pc:docMk/>
            <pc:sldMk cId="0" sldId="285"/>
            <ac:picMk id="284" creationId="{00000000-0000-0000-0000-000000000000}"/>
          </ac:picMkLst>
        </pc:picChg>
        <pc:cxnChg chg="mod">
          <ac:chgData name="Marc Rotsaert (1065070)" userId="S::1065070@hr.nl::f21aaf90-61b1-4821-9f9c-7bcd3c92ed3d" providerId="AD" clId="Web-{B914CFED-060D-4901-8965-C0D831951794}" dt="2023-01-19T13:53:47.554" v="113" actId="14100"/>
          <ac:cxnSpMkLst>
            <pc:docMk/>
            <pc:sldMk cId="0" sldId="285"/>
            <ac:cxnSpMk id="293" creationId="{00000000-0000-0000-0000-000000000000}"/>
          </ac:cxnSpMkLst>
        </pc:cxnChg>
        <pc:cxnChg chg="mod topLvl">
          <ac:chgData name="Marc Rotsaert (1065070)" userId="S::1065070@hr.nl::f21aaf90-61b1-4821-9f9c-7bcd3c92ed3d" providerId="AD" clId="Web-{B914CFED-060D-4901-8965-C0D831951794}" dt="2023-01-19T13:54:30.463" v="123" actId="14100"/>
          <ac:cxnSpMkLst>
            <pc:docMk/>
            <pc:sldMk cId="0" sldId="285"/>
            <ac:cxnSpMk id="294" creationId="{00000000-0000-0000-0000-000000000000}"/>
          </ac:cxnSpMkLst>
        </pc:cxnChg>
        <pc:cxnChg chg="mod topLvl">
          <ac:chgData name="Marc Rotsaert (1065070)" userId="S::1065070@hr.nl::f21aaf90-61b1-4821-9f9c-7bcd3c92ed3d" providerId="AD" clId="Web-{B914CFED-060D-4901-8965-C0D831951794}" dt="2023-01-19T13:50:00.561" v="84" actId="14100"/>
          <ac:cxnSpMkLst>
            <pc:docMk/>
            <pc:sldMk cId="0" sldId="285"/>
            <ac:cxnSpMk id="295" creationId="{00000000-0000-0000-0000-000000000000}"/>
          </ac:cxnSpMkLst>
        </pc:cxnChg>
      </pc:sldChg>
      <pc:sldChg chg="new del">
        <pc:chgData name="Marc Rotsaert (1065070)" userId="S::1065070@hr.nl::f21aaf90-61b1-4821-9f9c-7bcd3c92ed3d" providerId="AD" clId="Web-{B914CFED-060D-4901-8965-C0D831951794}" dt="2023-01-19T13:29:13" v="1"/>
        <pc:sldMkLst>
          <pc:docMk/>
          <pc:sldMk cId="565166250" sldId="290"/>
        </pc:sldMkLst>
      </pc:sldChg>
      <pc:sldChg chg="addSp delSp modSp add del replId">
        <pc:chgData name="Marc Rotsaert (1065070)" userId="S::1065070@hr.nl::f21aaf90-61b1-4821-9f9c-7bcd3c92ed3d" providerId="AD" clId="Web-{B914CFED-060D-4901-8965-C0D831951794}" dt="2023-01-19T13:58:09.189" v="130"/>
        <pc:sldMkLst>
          <pc:docMk/>
          <pc:sldMk cId="1848993293" sldId="290"/>
        </pc:sldMkLst>
        <pc:spChg chg="add del mod">
          <ac:chgData name="Marc Rotsaert (1065070)" userId="S::1065070@hr.nl::f21aaf90-61b1-4821-9f9c-7bcd3c92ed3d" providerId="AD" clId="Web-{B914CFED-060D-4901-8965-C0D831951794}" dt="2023-01-19T13:30:24.938" v="23"/>
          <ac:spMkLst>
            <pc:docMk/>
            <pc:sldMk cId="1848993293" sldId="290"/>
            <ac:spMk id="2" creationId="{0FD8AE97-0809-08C0-EF67-978872DD7488}"/>
          </ac:spMkLst>
        </pc:spChg>
        <pc:spChg chg="add mod">
          <ac:chgData name="Marc Rotsaert (1065070)" userId="S::1065070@hr.nl::f21aaf90-61b1-4821-9f9c-7bcd3c92ed3d" providerId="AD" clId="Web-{B914CFED-060D-4901-8965-C0D831951794}" dt="2023-01-19T13:44:22.954" v="37" actId="20577"/>
          <ac:spMkLst>
            <pc:docMk/>
            <pc:sldMk cId="1848993293" sldId="290"/>
            <ac:spMk id="4" creationId="{0DFFE4FA-6F60-CC06-6E27-6F10D2579DF6}"/>
          </ac:spMkLst>
        </pc:spChg>
        <pc:spChg chg="del mod">
          <ac:chgData name="Marc Rotsaert (1065070)" userId="S::1065070@hr.nl::f21aaf90-61b1-4821-9f9c-7bcd3c92ed3d" providerId="AD" clId="Web-{B914CFED-060D-4901-8965-C0D831951794}" dt="2023-01-19T13:29:43.656" v="14"/>
          <ac:spMkLst>
            <pc:docMk/>
            <pc:sldMk cId="1848993293" sldId="290"/>
            <ac:spMk id="256" creationId="{00000000-0000-0000-0000-000000000000}"/>
          </ac:spMkLst>
        </pc:spChg>
        <pc:spChg chg="del">
          <ac:chgData name="Marc Rotsaert (1065070)" userId="S::1065070@hr.nl::f21aaf90-61b1-4821-9f9c-7bcd3c92ed3d" providerId="AD" clId="Web-{B914CFED-060D-4901-8965-C0D831951794}" dt="2023-01-19T13:29:22.830" v="3"/>
          <ac:spMkLst>
            <pc:docMk/>
            <pc:sldMk cId="1848993293" sldId="290"/>
            <ac:spMk id="259" creationId="{00000000-0000-0000-0000-000000000000}"/>
          </ac:spMkLst>
        </pc:spChg>
        <pc:spChg chg="del">
          <ac:chgData name="Marc Rotsaert (1065070)" userId="S::1065070@hr.nl::f21aaf90-61b1-4821-9f9c-7bcd3c92ed3d" providerId="AD" clId="Web-{B914CFED-060D-4901-8965-C0D831951794}" dt="2023-01-19T13:29:27.452" v="5"/>
          <ac:spMkLst>
            <pc:docMk/>
            <pc:sldMk cId="1848993293" sldId="290"/>
            <ac:spMk id="260" creationId="{00000000-0000-0000-0000-000000000000}"/>
          </ac:spMkLst>
        </pc:spChg>
        <pc:spChg chg="del">
          <ac:chgData name="Marc Rotsaert (1065070)" userId="S::1065070@hr.nl::f21aaf90-61b1-4821-9f9c-7bcd3c92ed3d" providerId="AD" clId="Web-{B914CFED-060D-4901-8965-C0D831951794}" dt="2023-01-19T13:29:30.983" v="6"/>
          <ac:spMkLst>
            <pc:docMk/>
            <pc:sldMk cId="1848993293" sldId="290"/>
            <ac:spMk id="261" creationId="{00000000-0000-0000-0000-000000000000}"/>
          </ac:spMkLst>
        </pc:spChg>
        <pc:grpChg chg="del">
          <ac:chgData name="Marc Rotsaert (1065070)" userId="S::1065070@hr.nl::f21aaf90-61b1-4821-9f9c-7bcd3c92ed3d" providerId="AD" clId="Web-{B914CFED-060D-4901-8965-C0D831951794}" dt="2023-01-19T13:29:25.295" v="4"/>
          <ac:grpSpMkLst>
            <pc:docMk/>
            <pc:sldMk cId="1848993293" sldId="290"/>
            <ac:grpSpMk id="252" creationId="{00000000-0000-0000-0000-000000000000}"/>
          </ac:grpSpMkLst>
        </pc:grpChg>
        <pc:picChg chg="mod">
          <ac:chgData name="Marc Rotsaert (1065070)" userId="S::1065070@hr.nl::f21aaf90-61b1-4821-9f9c-7bcd3c92ed3d" providerId="AD" clId="Web-{B914CFED-060D-4901-8965-C0D831951794}" dt="2023-01-19T13:29:59.594" v="16" actId="1076"/>
          <ac:picMkLst>
            <pc:docMk/>
            <pc:sldMk cId="1848993293" sldId="290"/>
            <ac:picMk id="250" creationId="{00000000-0000-0000-0000-000000000000}"/>
          </ac:picMkLst>
        </pc:picChg>
      </pc:sldChg>
      <pc:sldChg chg="delSp modSp add ord replId">
        <pc:chgData name="Marc Rotsaert (1065070)" userId="S::1065070@hr.nl::f21aaf90-61b1-4821-9f9c-7bcd3c92ed3d" providerId="AD" clId="Web-{B914CFED-060D-4901-8965-C0D831951794}" dt="2023-01-19T14:03:14.513" v="159"/>
        <pc:sldMkLst>
          <pc:docMk/>
          <pc:sldMk cId="1398137514" sldId="293"/>
        </pc:sldMkLst>
        <pc:spChg chg="topLvl">
          <ac:chgData name="Marc Rotsaert (1065070)" userId="S::1065070@hr.nl::f21aaf90-61b1-4821-9f9c-7bcd3c92ed3d" providerId="AD" clId="Web-{B914CFED-060D-4901-8965-C0D831951794}" dt="2023-01-19T14:03:01.936" v="156"/>
          <ac:spMkLst>
            <pc:docMk/>
            <pc:sldMk cId="1398137514" sldId="293"/>
            <ac:spMk id="253" creationId="{00000000-0000-0000-0000-000000000000}"/>
          </ac:spMkLst>
        </pc:spChg>
        <pc:spChg chg="topLvl">
          <ac:chgData name="Marc Rotsaert (1065070)" userId="S::1065070@hr.nl::f21aaf90-61b1-4821-9f9c-7bcd3c92ed3d" providerId="AD" clId="Web-{B914CFED-060D-4901-8965-C0D831951794}" dt="2023-01-19T14:03:01.936" v="156"/>
          <ac:spMkLst>
            <pc:docMk/>
            <pc:sldMk cId="1398137514" sldId="293"/>
            <ac:spMk id="254" creationId="{00000000-0000-0000-0000-000000000000}"/>
          </ac:spMkLst>
        </pc:spChg>
        <pc:spChg chg="del topLvl">
          <ac:chgData name="Marc Rotsaert (1065070)" userId="S::1065070@hr.nl::f21aaf90-61b1-4821-9f9c-7bcd3c92ed3d" providerId="AD" clId="Web-{B914CFED-060D-4901-8965-C0D831951794}" dt="2023-01-19T14:03:05.684" v="157"/>
          <ac:spMkLst>
            <pc:docMk/>
            <pc:sldMk cId="1398137514" sldId="293"/>
            <ac:spMk id="255" creationId="{00000000-0000-0000-0000-000000000000}"/>
          </ac:spMkLst>
        </pc:spChg>
        <pc:spChg chg="mod">
          <ac:chgData name="Marc Rotsaert (1065070)" userId="S::1065070@hr.nl::f21aaf90-61b1-4821-9f9c-7bcd3c92ed3d" providerId="AD" clId="Web-{B914CFED-060D-4901-8965-C0D831951794}" dt="2023-01-19T14:02:49.527" v="153" actId="1076"/>
          <ac:spMkLst>
            <pc:docMk/>
            <pc:sldMk cId="1398137514" sldId="293"/>
            <ac:spMk id="258" creationId="{00000000-0000-0000-0000-000000000000}"/>
          </ac:spMkLst>
        </pc:spChg>
        <pc:spChg chg="del mod">
          <ac:chgData name="Marc Rotsaert (1065070)" userId="S::1065070@hr.nl::f21aaf90-61b1-4821-9f9c-7bcd3c92ed3d" providerId="AD" clId="Web-{B914CFED-060D-4901-8965-C0D831951794}" dt="2023-01-19T14:02:58.246" v="155"/>
          <ac:spMkLst>
            <pc:docMk/>
            <pc:sldMk cId="1398137514" sldId="293"/>
            <ac:spMk id="261" creationId="{00000000-0000-0000-0000-000000000000}"/>
          </ac:spMkLst>
        </pc:spChg>
        <pc:grpChg chg="del">
          <ac:chgData name="Marc Rotsaert (1065070)" userId="S::1065070@hr.nl::f21aaf90-61b1-4821-9f9c-7bcd3c92ed3d" providerId="AD" clId="Web-{B914CFED-060D-4901-8965-C0D831951794}" dt="2023-01-19T14:03:01.936" v="156"/>
          <ac:grpSpMkLst>
            <pc:docMk/>
            <pc:sldMk cId="1398137514" sldId="293"/>
            <ac:grpSpMk id="252" creationId="{00000000-0000-0000-0000-000000000000}"/>
          </ac:grpSpMkLst>
        </pc:grpChg>
      </pc:sldChg>
      <pc:sldChg chg="delSp modSp add ord replId">
        <pc:chgData name="Marc Rotsaert (1065070)" userId="S::1065070@hr.nl::f21aaf90-61b1-4821-9f9c-7bcd3c92ed3d" providerId="AD" clId="Web-{B914CFED-060D-4901-8965-C0D831951794}" dt="2023-01-19T14:03:12.903" v="158"/>
        <pc:sldMkLst>
          <pc:docMk/>
          <pc:sldMk cId="743761264" sldId="294"/>
        </pc:sldMkLst>
        <pc:spChg chg="topLvl">
          <ac:chgData name="Marc Rotsaert (1065070)" userId="S::1065070@hr.nl::f21aaf90-61b1-4821-9f9c-7bcd3c92ed3d" providerId="AD" clId="Web-{B914CFED-060D-4901-8965-C0D831951794}" dt="2023-01-19T14:02:33.652" v="149"/>
          <ac:spMkLst>
            <pc:docMk/>
            <pc:sldMk cId="743761264" sldId="294"/>
            <ac:spMk id="253" creationId="{00000000-0000-0000-0000-000000000000}"/>
          </ac:spMkLst>
        </pc:spChg>
        <pc:spChg chg="del topLvl">
          <ac:chgData name="Marc Rotsaert (1065070)" userId="S::1065070@hr.nl::f21aaf90-61b1-4821-9f9c-7bcd3c92ed3d" providerId="AD" clId="Web-{B914CFED-060D-4901-8965-C0D831951794}" dt="2023-01-19T14:02:42.293" v="151"/>
          <ac:spMkLst>
            <pc:docMk/>
            <pc:sldMk cId="743761264" sldId="294"/>
            <ac:spMk id="254" creationId="{00000000-0000-0000-0000-000000000000}"/>
          </ac:spMkLst>
        </pc:spChg>
        <pc:spChg chg="del topLvl">
          <ac:chgData name="Marc Rotsaert (1065070)" userId="S::1065070@hr.nl::f21aaf90-61b1-4821-9f9c-7bcd3c92ed3d" providerId="AD" clId="Web-{B914CFED-060D-4901-8965-C0D831951794}" dt="2023-01-19T14:02:38.761" v="150"/>
          <ac:spMkLst>
            <pc:docMk/>
            <pc:sldMk cId="743761264" sldId="294"/>
            <ac:spMk id="255" creationId="{00000000-0000-0000-0000-000000000000}"/>
          </ac:spMkLst>
        </pc:spChg>
        <pc:spChg chg="del mod">
          <ac:chgData name="Marc Rotsaert (1065070)" userId="S::1065070@hr.nl::f21aaf90-61b1-4821-9f9c-7bcd3c92ed3d" providerId="AD" clId="Web-{B914CFED-060D-4901-8965-C0D831951794}" dt="2023-01-19T14:02:21.589" v="147"/>
          <ac:spMkLst>
            <pc:docMk/>
            <pc:sldMk cId="743761264" sldId="294"/>
            <ac:spMk id="260" creationId="{00000000-0000-0000-0000-000000000000}"/>
          </ac:spMkLst>
        </pc:spChg>
        <pc:spChg chg="del">
          <ac:chgData name="Marc Rotsaert (1065070)" userId="S::1065070@hr.nl::f21aaf90-61b1-4821-9f9c-7bcd3c92ed3d" providerId="AD" clId="Web-{B914CFED-060D-4901-8965-C0D831951794}" dt="2023-01-19T14:02:24.636" v="148"/>
          <ac:spMkLst>
            <pc:docMk/>
            <pc:sldMk cId="743761264" sldId="294"/>
            <ac:spMk id="261" creationId="{00000000-0000-0000-0000-000000000000}"/>
          </ac:spMkLst>
        </pc:spChg>
        <pc:grpChg chg="del">
          <ac:chgData name="Marc Rotsaert (1065070)" userId="S::1065070@hr.nl::f21aaf90-61b1-4821-9f9c-7bcd3c92ed3d" providerId="AD" clId="Web-{B914CFED-060D-4901-8965-C0D831951794}" dt="2023-01-19T14:02:33.652" v="149"/>
          <ac:grpSpMkLst>
            <pc:docMk/>
            <pc:sldMk cId="743761264" sldId="294"/>
            <ac:grpSpMk id="252" creationId="{00000000-0000-0000-0000-000000000000}"/>
          </ac:grpSpMkLst>
        </pc:grpChg>
      </pc:sldChg>
    </pc:docChg>
  </pc:docChgLst>
  <pc:docChgLst>
    <pc:chgData name="David Gnatzy (1064343)" userId="S::1064343@hr.nl::40086213-821f-437e-8eb5-fab64a1c8f38" providerId="AD" clId="Web-{2B11CDFE-23C8-4C9E-9EFB-C7AD887270BA}"/>
    <pc:docChg chg="modSld">
      <pc:chgData name="David Gnatzy (1064343)" userId="S::1064343@hr.nl::40086213-821f-437e-8eb5-fab64a1c8f38" providerId="AD" clId="Web-{2B11CDFE-23C8-4C9E-9EFB-C7AD887270BA}" dt="2023-01-19T13:56:57.846" v="53" actId="1076"/>
      <pc:docMkLst>
        <pc:docMk/>
      </pc:docMkLst>
      <pc:sldChg chg="addSp delSp modSp">
        <pc:chgData name="David Gnatzy (1064343)" userId="S::1064343@hr.nl::40086213-821f-437e-8eb5-fab64a1c8f38" providerId="AD" clId="Web-{2B11CDFE-23C8-4C9E-9EFB-C7AD887270BA}" dt="2023-01-19T13:56:57.846" v="53" actId="1076"/>
        <pc:sldMkLst>
          <pc:docMk/>
          <pc:sldMk cId="0" sldId="270"/>
        </pc:sldMkLst>
        <pc:spChg chg="mod">
          <ac:chgData name="David Gnatzy (1064343)" userId="S::1064343@hr.nl::40086213-821f-437e-8eb5-fab64a1c8f38" providerId="AD" clId="Web-{2B11CDFE-23C8-4C9E-9EFB-C7AD887270BA}" dt="2023-01-19T13:55:36.840" v="49" actId="20577"/>
          <ac:spMkLst>
            <pc:docMk/>
            <pc:sldMk cId="0" sldId="270"/>
            <ac:spMk id="156" creationId="{00000000-0000-0000-0000-000000000000}"/>
          </ac:spMkLst>
        </pc:spChg>
        <pc:picChg chg="add del mod">
          <ac:chgData name="David Gnatzy (1064343)" userId="S::1064343@hr.nl::40086213-821f-437e-8eb5-fab64a1c8f38" providerId="AD" clId="Web-{2B11CDFE-23C8-4C9E-9EFB-C7AD887270BA}" dt="2023-01-19T13:54:44.836" v="39"/>
          <ac:picMkLst>
            <pc:docMk/>
            <pc:sldMk cId="0" sldId="270"/>
            <ac:picMk id="2" creationId="{DBD40737-247C-43C9-CE91-B94B129CFDA6}"/>
          </ac:picMkLst>
        </pc:picChg>
        <pc:picChg chg="add mod">
          <ac:chgData name="David Gnatzy (1064343)" userId="S::1064343@hr.nl::40086213-821f-437e-8eb5-fab64a1c8f38" providerId="AD" clId="Web-{2B11CDFE-23C8-4C9E-9EFB-C7AD887270BA}" dt="2023-01-19T13:56:57.846" v="53" actId="1076"/>
          <ac:picMkLst>
            <pc:docMk/>
            <pc:sldMk cId="0" sldId="270"/>
            <ac:picMk id="3" creationId="{81AA8E11-8889-ADA9-1B2F-F560B2B04714}"/>
          </ac:picMkLst>
        </pc:picChg>
        <pc:picChg chg="del">
          <ac:chgData name="David Gnatzy (1064343)" userId="S::1064343@hr.nl::40086213-821f-437e-8eb5-fab64a1c8f38" providerId="AD" clId="Web-{2B11CDFE-23C8-4C9E-9EFB-C7AD887270BA}" dt="2023-01-19T13:54:47.477" v="40"/>
          <ac:picMkLst>
            <pc:docMk/>
            <pc:sldMk cId="0" sldId="270"/>
            <ac:picMk id="157" creationId="{00000000-0000-0000-0000-000000000000}"/>
          </ac:picMkLst>
        </pc:picChg>
      </pc:sldChg>
      <pc:sldChg chg="modSp">
        <pc:chgData name="David Gnatzy (1064343)" userId="S::1064343@hr.nl::40086213-821f-437e-8eb5-fab64a1c8f38" providerId="AD" clId="Web-{2B11CDFE-23C8-4C9E-9EFB-C7AD887270BA}" dt="2023-01-19T13:52:56.765" v="33" actId="1076"/>
        <pc:sldMkLst>
          <pc:docMk/>
          <pc:sldMk cId="0" sldId="279"/>
        </pc:sldMkLst>
        <pc:spChg chg="mod">
          <ac:chgData name="David Gnatzy (1064343)" userId="S::1064343@hr.nl::40086213-821f-437e-8eb5-fab64a1c8f38" providerId="AD" clId="Web-{2B11CDFE-23C8-4C9E-9EFB-C7AD887270BA}" dt="2023-01-19T13:52:56.765" v="33" actId="1076"/>
          <ac:spMkLst>
            <pc:docMk/>
            <pc:sldMk cId="0" sldId="279"/>
            <ac:spMk id="226" creationId="{00000000-0000-0000-0000-000000000000}"/>
          </ac:spMkLst>
        </pc:spChg>
      </pc:sldChg>
      <pc:sldChg chg="addSp modSp">
        <pc:chgData name="David Gnatzy (1064343)" userId="S::1064343@hr.nl::40086213-821f-437e-8eb5-fab64a1c8f38" providerId="AD" clId="Web-{2B11CDFE-23C8-4C9E-9EFB-C7AD887270BA}" dt="2023-01-19T13:40:46.586" v="5" actId="1076"/>
        <pc:sldMkLst>
          <pc:docMk/>
          <pc:sldMk cId="0" sldId="280"/>
        </pc:sldMkLst>
        <pc:picChg chg="add mod">
          <ac:chgData name="David Gnatzy (1064343)" userId="S::1064343@hr.nl::40086213-821f-437e-8eb5-fab64a1c8f38" providerId="AD" clId="Web-{2B11CDFE-23C8-4C9E-9EFB-C7AD887270BA}" dt="2023-01-19T13:40:01.896" v="2" actId="1076"/>
          <ac:picMkLst>
            <pc:docMk/>
            <pc:sldMk cId="0" sldId="280"/>
            <ac:picMk id="2" creationId="{808394C3-3228-96E8-7344-663593C55989}"/>
          </ac:picMkLst>
        </pc:picChg>
        <pc:picChg chg="add mod">
          <ac:chgData name="David Gnatzy (1064343)" userId="S::1064343@hr.nl::40086213-821f-437e-8eb5-fab64a1c8f38" providerId="AD" clId="Web-{2B11CDFE-23C8-4C9E-9EFB-C7AD887270BA}" dt="2023-01-19T13:40:46.586" v="5" actId="1076"/>
          <ac:picMkLst>
            <pc:docMk/>
            <pc:sldMk cId="0" sldId="280"/>
            <ac:picMk id="3" creationId="{8F6EA0C1-C720-9C2A-7143-DA61084A04FB}"/>
          </ac:picMkLst>
        </pc:picChg>
      </pc:sldChg>
      <pc:sldChg chg="modSp">
        <pc:chgData name="David Gnatzy (1064343)" userId="S::1064343@hr.nl::40086213-821f-437e-8eb5-fab64a1c8f38" providerId="AD" clId="Web-{2B11CDFE-23C8-4C9E-9EFB-C7AD887270BA}" dt="2023-01-19T13:44:30.759" v="26" actId="1076"/>
        <pc:sldMkLst>
          <pc:docMk/>
          <pc:sldMk cId="0" sldId="283"/>
        </pc:sldMkLst>
        <pc:spChg chg="mod">
          <ac:chgData name="David Gnatzy (1064343)" userId="S::1064343@hr.nl::40086213-821f-437e-8eb5-fab64a1c8f38" providerId="AD" clId="Web-{2B11CDFE-23C8-4C9E-9EFB-C7AD887270BA}" dt="2023-01-19T13:44:30.759" v="26" actId="1076"/>
          <ac:spMkLst>
            <pc:docMk/>
            <pc:sldMk cId="0" sldId="283"/>
            <ac:spMk id="256" creationId="{00000000-0000-0000-0000-000000000000}"/>
          </ac:spMkLst>
        </pc:spChg>
        <pc:spChg chg="mod">
          <ac:chgData name="David Gnatzy (1064343)" userId="S::1064343@hr.nl::40086213-821f-437e-8eb5-fab64a1c8f38" providerId="AD" clId="Web-{2B11CDFE-23C8-4C9E-9EFB-C7AD887270BA}" dt="2023-01-19T13:44:30.759" v="25" actId="1076"/>
          <ac:spMkLst>
            <pc:docMk/>
            <pc:sldMk cId="0" sldId="283"/>
            <ac:spMk id="257" creationId="{00000000-0000-0000-0000-000000000000}"/>
          </ac:spMkLst>
        </pc:spChg>
        <pc:spChg chg="mod">
          <ac:chgData name="David Gnatzy (1064343)" userId="S::1064343@hr.nl::40086213-821f-437e-8eb5-fab64a1c8f38" providerId="AD" clId="Web-{2B11CDFE-23C8-4C9E-9EFB-C7AD887270BA}" dt="2023-01-19T13:44:30.759" v="24" actId="1076"/>
          <ac:spMkLst>
            <pc:docMk/>
            <pc:sldMk cId="0" sldId="283"/>
            <ac:spMk id="258" creationId="{00000000-0000-0000-0000-000000000000}"/>
          </ac:spMkLst>
        </pc:spChg>
        <pc:spChg chg="mod">
          <ac:chgData name="David Gnatzy (1064343)" userId="S::1064343@hr.nl::40086213-821f-437e-8eb5-fab64a1c8f38" providerId="AD" clId="Web-{2B11CDFE-23C8-4C9E-9EFB-C7AD887270BA}" dt="2023-01-19T13:43:44.006" v="17" actId="1076"/>
          <ac:spMkLst>
            <pc:docMk/>
            <pc:sldMk cId="0" sldId="283"/>
            <ac:spMk id="260" creationId="{00000000-0000-0000-0000-000000000000}"/>
          </ac:spMkLst>
        </pc:spChg>
        <pc:spChg chg="mod">
          <ac:chgData name="David Gnatzy (1064343)" userId="S::1064343@hr.nl::40086213-821f-437e-8eb5-fab64a1c8f38" providerId="AD" clId="Web-{2B11CDFE-23C8-4C9E-9EFB-C7AD887270BA}" dt="2023-01-19T13:43:51.694" v="18" actId="1076"/>
          <ac:spMkLst>
            <pc:docMk/>
            <pc:sldMk cId="0" sldId="283"/>
            <ac:spMk id="261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2B11CDFE-23C8-4C9E-9EFB-C7AD887270BA}" dt="2023-01-19T13:45:19.403" v="32" actId="1076"/>
        <pc:sldMkLst>
          <pc:docMk/>
          <pc:sldMk cId="0" sldId="284"/>
        </pc:sldMkLst>
        <pc:spChg chg="mod">
          <ac:chgData name="David Gnatzy (1064343)" userId="S::1064343@hr.nl::40086213-821f-437e-8eb5-fab64a1c8f38" providerId="AD" clId="Web-{2B11CDFE-23C8-4C9E-9EFB-C7AD887270BA}" dt="2023-01-19T13:45:08.012" v="29"/>
          <ac:spMkLst>
            <pc:docMk/>
            <pc:sldMk cId="0" sldId="284"/>
            <ac:spMk id="278" creationId="{00000000-0000-0000-0000-000000000000}"/>
          </ac:spMkLst>
        </pc:spChg>
        <pc:grpChg chg="mod">
          <ac:chgData name="David Gnatzy (1064343)" userId="S::1064343@hr.nl::40086213-821f-437e-8eb5-fab64a1c8f38" providerId="AD" clId="Web-{2B11CDFE-23C8-4C9E-9EFB-C7AD887270BA}" dt="2023-01-19T13:45:19.403" v="32" actId="1076"/>
          <ac:grpSpMkLst>
            <pc:docMk/>
            <pc:sldMk cId="0" sldId="284"/>
            <ac:grpSpMk id="3" creationId="{4A60FFBF-6A24-91E4-5408-16FE3DAD9936}"/>
          </ac:grpSpMkLst>
        </pc:grpChg>
        <pc:picChg chg="mod">
          <ac:chgData name="David Gnatzy (1064343)" userId="S::1064343@hr.nl::40086213-821f-437e-8eb5-fab64a1c8f38" providerId="AD" clId="Web-{2B11CDFE-23C8-4C9E-9EFB-C7AD887270BA}" dt="2023-01-19T13:45:08.028" v="30"/>
          <ac:picMkLst>
            <pc:docMk/>
            <pc:sldMk cId="0" sldId="284"/>
            <ac:picMk id="2" creationId="{1106C0E3-3DD5-B8F8-0089-E66A60C650DA}"/>
          </ac:picMkLst>
        </pc:picChg>
      </pc:sldChg>
      <pc:sldChg chg="modSp mod setBg">
        <pc:chgData name="David Gnatzy (1064343)" userId="S::1064343@hr.nl::40086213-821f-437e-8eb5-fab64a1c8f38" providerId="AD" clId="Web-{2B11CDFE-23C8-4C9E-9EFB-C7AD887270BA}" dt="2023-01-19T13:44:54.558" v="28"/>
        <pc:sldMkLst>
          <pc:docMk/>
          <pc:sldMk cId="0" sldId="285"/>
        </pc:sldMkLst>
        <pc:spChg chg="mod">
          <ac:chgData name="David Gnatzy (1064343)" userId="S::1064343@hr.nl::40086213-821f-437e-8eb5-fab64a1c8f38" providerId="AD" clId="Web-{2B11CDFE-23C8-4C9E-9EFB-C7AD887270BA}" dt="2023-01-19T13:44:54.542" v="27"/>
          <ac:spMkLst>
            <pc:docMk/>
            <pc:sldMk cId="0" sldId="285"/>
            <ac:spMk id="296" creationId="{00000000-0000-0000-0000-000000000000}"/>
          </ac:spMkLst>
        </pc:spChg>
        <pc:picChg chg="mod">
          <ac:chgData name="David Gnatzy (1064343)" userId="S::1064343@hr.nl::40086213-821f-437e-8eb5-fab64a1c8f38" providerId="AD" clId="Web-{2B11CDFE-23C8-4C9E-9EFB-C7AD887270BA}" dt="2023-01-19T13:44:54.558" v="28"/>
          <ac:picMkLst>
            <pc:docMk/>
            <pc:sldMk cId="0" sldId="285"/>
            <ac:picMk id="2" creationId="{40E29B36-6097-894E-6273-D2127CC8309C}"/>
          </ac:picMkLst>
        </pc:picChg>
      </pc:sldChg>
    </pc:docChg>
  </pc:docChgLst>
  <pc:docChgLst>
    <pc:chgData name="David Gnatzy (1064343)" userId="S::1064343@hr.nl::40086213-821f-437e-8eb5-fab64a1c8f38" providerId="AD" clId="Web-{E0CFDA26-C457-4855-817F-BFB1E986A1E1}"/>
    <pc:docChg chg="modSld">
      <pc:chgData name="David Gnatzy (1064343)" userId="S::1064343@hr.nl::40086213-821f-437e-8eb5-fab64a1c8f38" providerId="AD" clId="Web-{E0CFDA26-C457-4855-817F-BFB1E986A1E1}" dt="2023-01-20T08:47:33.133" v="83"/>
      <pc:docMkLst>
        <pc:docMk/>
      </pc:docMkLst>
      <pc:sldChg chg="modSp">
        <pc:chgData name="David Gnatzy (1064343)" userId="S::1064343@hr.nl::40086213-821f-437e-8eb5-fab64a1c8f38" providerId="AD" clId="Web-{E0CFDA26-C457-4855-817F-BFB1E986A1E1}" dt="2023-01-20T08:43:05.909" v="22" actId="20577"/>
        <pc:sldMkLst>
          <pc:docMk/>
          <pc:sldMk cId="0" sldId="258"/>
        </pc:sldMkLst>
        <pc:spChg chg="mod">
          <ac:chgData name="David Gnatzy (1064343)" userId="S::1064343@hr.nl::40086213-821f-437e-8eb5-fab64a1c8f38" providerId="AD" clId="Web-{E0CFDA26-C457-4855-817F-BFB1E986A1E1}" dt="2023-01-20T08:43:05.909" v="22" actId="20577"/>
          <ac:spMkLst>
            <pc:docMk/>
            <pc:sldMk cId="0" sldId="258"/>
            <ac:spMk id="69" creationId="{00000000-0000-0000-0000-000000000000}"/>
          </ac:spMkLst>
        </pc:spChg>
      </pc:sldChg>
      <pc:sldChg chg="addSp delSp modSp">
        <pc:chgData name="David Gnatzy (1064343)" userId="S::1064343@hr.nl::40086213-821f-437e-8eb5-fab64a1c8f38" providerId="AD" clId="Web-{E0CFDA26-C457-4855-817F-BFB1E986A1E1}" dt="2023-01-20T08:44:25.712" v="47" actId="20577"/>
        <pc:sldMkLst>
          <pc:docMk/>
          <pc:sldMk cId="0" sldId="259"/>
        </pc:sldMkLst>
        <pc:spChg chg="add del mod ord">
          <ac:chgData name="David Gnatzy (1064343)" userId="S::1064343@hr.nl::40086213-821f-437e-8eb5-fab64a1c8f38" providerId="AD" clId="Web-{E0CFDA26-C457-4855-817F-BFB1E986A1E1}" dt="2023-01-20T08:38:40.327" v="4"/>
          <ac:spMkLst>
            <pc:docMk/>
            <pc:sldMk cId="0" sldId="259"/>
            <ac:spMk id="3" creationId="{14AD18BD-D706-5085-0D5B-D3D0623D9328}"/>
          </ac:spMkLst>
        </pc:spChg>
        <pc:spChg chg="add del mod">
          <ac:chgData name="David Gnatzy (1064343)" userId="S::1064343@hr.nl::40086213-821f-437e-8eb5-fab64a1c8f38" providerId="AD" clId="Web-{E0CFDA26-C457-4855-817F-BFB1E986A1E1}" dt="2023-01-20T08:38:56.625" v="8"/>
          <ac:spMkLst>
            <pc:docMk/>
            <pc:sldMk cId="0" sldId="259"/>
            <ac:spMk id="5" creationId="{4B2D478B-D80F-0115-E838-4FB06AB0BB13}"/>
          </ac:spMkLst>
        </pc:spChg>
        <pc:spChg chg="add mod ord">
          <ac:chgData name="David Gnatzy (1064343)" userId="S::1064343@hr.nl::40086213-821f-437e-8eb5-fab64a1c8f38" providerId="AD" clId="Web-{E0CFDA26-C457-4855-817F-BFB1E986A1E1}" dt="2023-01-20T08:39:00.906" v="9" actId="20577"/>
          <ac:spMkLst>
            <pc:docMk/>
            <pc:sldMk cId="0" sldId="259"/>
            <ac:spMk id="6" creationId="{327CC754-EEB9-2D71-5AD2-9B26BC3381E8}"/>
          </ac:spMkLst>
        </pc:spChg>
        <pc:spChg chg="del">
          <ac:chgData name="David Gnatzy (1064343)" userId="S::1064343@hr.nl::40086213-821f-437e-8eb5-fab64a1c8f38" providerId="AD" clId="Web-{E0CFDA26-C457-4855-817F-BFB1E986A1E1}" dt="2023-01-20T08:38:42.842" v="5"/>
          <ac:spMkLst>
            <pc:docMk/>
            <pc:sldMk cId="0" sldId="259"/>
            <ac:spMk id="76" creationId="{00000000-0000-0000-0000-000000000000}"/>
          </ac:spMkLst>
        </pc:spChg>
        <pc:spChg chg="mod">
          <ac:chgData name="David Gnatzy (1064343)" userId="S::1064343@hr.nl::40086213-821f-437e-8eb5-fab64a1c8f38" providerId="AD" clId="Web-{E0CFDA26-C457-4855-817F-BFB1E986A1E1}" dt="2023-01-20T08:44:25.712" v="47" actId="20577"/>
          <ac:spMkLst>
            <pc:docMk/>
            <pc:sldMk cId="0" sldId="259"/>
            <ac:spMk id="77" creationId="{00000000-0000-0000-0000-000000000000}"/>
          </ac:spMkLst>
        </pc:spChg>
      </pc:sldChg>
      <pc:sldChg chg="addSp delSp modSp addAnim delAnim modAnim">
        <pc:chgData name="David Gnatzy (1064343)" userId="S::1064343@hr.nl::40086213-821f-437e-8eb5-fab64a1c8f38" providerId="AD" clId="Web-{E0CFDA26-C457-4855-817F-BFB1E986A1E1}" dt="2023-01-20T08:47:33.133" v="83"/>
        <pc:sldMkLst>
          <pc:docMk/>
          <pc:sldMk cId="0" sldId="278"/>
        </pc:sldMkLst>
        <pc:spChg chg="add del mod">
          <ac:chgData name="David Gnatzy (1064343)" userId="S::1064343@hr.nl::40086213-821f-437e-8eb5-fab64a1c8f38" providerId="AD" clId="Web-{E0CFDA26-C457-4855-817F-BFB1E986A1E1}" dt="2023-01-20T08:47:20.882" v="82"/>
          <ac:spMkLst>
            <pc:docMk/>
            <pc:sldMk cId="0" sldId="278"/>
            <ac:spMk id="4" creationId="{B745E9A1-F03C-E47B-F0B3-B7FD2521D3A6}"/>
          </ac:spMkLst>
        </pc:spChg>
        <pc:spChg chg="add ord">
          <ac:chgData name="David Gnatzy (1064343)" userId="S::1064343@hr.nl::40086213-821f-437e-8eb5-fab64a1c8f38" providerId="AD" clId="Web-{E0CFDA26-C457-4855-817F-BFB1E986A1E1}" dt="2023-01-20T08:47:17.366" v="81"/>
          <ac:spMkLst>
            <pc:docMk/>
            <pc:sldMk cId="0" sldId="278"/>
            <ac:spMk id="5" creationId="{0A0D6DAC-5759-9611-80BC-4A585743733D}"/>
          </ac:spMkLst>
        </pc:spChg>
        <pc:spChg chg="del mod">
          <ac:chgData name="David Gnatzy (1064343)" userId="S::1064343@hr.nl::40086213-821f-437e-8eb5-fab64a1c8f38" providerId="AD" clId="Web-{E0CFDA26-C457-4855-817F-BFB1E986A1E1}" dt="2023-01-20T08:46:41.832" v="73"/>
          <ac:spMkLst>
            <pc:docMk/>
            <pc:sldMk cId="0" sldId="278"/>
            <ac:spMk id="217" creationId="{00000000-0000-0000-0000-000000000000}"/>
          </ac:spMkLst>
        </pc:spChg>
        <pc:picChg chg="add mod">
          <ac:chgData name="David Gnatzy (1064343)" userId="S::1064343@hr.nl::40086213-821f-437e-8eb5-fab64a1c8f38" providerId="AD" clId="Web-{E0CFDA26-C457-4855-817F-BFB1E986A1E1}" dt="2023-01-20T08:45:14.451" v="50" actId="1076"/>
          <ac:picMkLst>
            <pc:docMk/>
            <pc:sldMk cId="0" sldId="278"/>
            <ac:picMk id="2" creationId="{2C439ABD-F468-695D-8419-DCFCF73D13EC}"/>
          </ac:picMkLst>
        </pc:picChg>
        <pc:picChg chg="ord">
          <ac:chgData name="David Gnatzy (1064343)" userId="S::1064343@hr.nl::40086213-821f-437e-8eb5-fab64a1c8f38" providerId="AD" clId="Web-{E0CFDA26-C457-4855-817F-BFB1E986A1E1}" dt="2023-01-20T08:47:33.133" v="83"/>
          <ac:picMkLst>
            <pc:docMk/>
            <pc:sldMk cId="0" sldId="278"/>
            <ac:picMk id="215" creationId="{00000000-0000-0000-0000-000000000000}"/>
          </ac:picMkLst>
        </pc:picChg>
        <pc:picChg chg="del">
          <ac:chgData name="David Gnatzy (1064343)" userId="S::1064343@hr.nl::40086213-821f-437e-8eb5-fab64a1c8f38" providerId="AD" clId="Web-{E0CFDA26-C457-4855-817F-BFB1E986A1E1}" dt="2023-01-20T08:45:08.562" v="48"/>
          <ac:picMkLst>
            <pc:docMk/>
            <pc:sldMk cId="0" sldId="278"/>
            <ac:picMk id="218" creationId="{00000000-0000-0000-0000-000000000000}"/>
          </ac:picMkLst>
        </pc:picChg>
      </pc:sldChg>
    </pc:docChg>
  </pc:docChgLst>
  <pc:docChgLst>
    <pc:chgData name="David Gnatzy (1064343)" userId="S::1064343@hr.nl::40086213-821f-437e-8eb5-fab64a1c8f38" providerId="AD" clId="Web-{83471889-2F05-4D64-A350-A9CB81B18DA9}"/>
    <pc:docChg chg="modSld">
      <pc:chgData name="David Gnatzy (1064343)" userId="S::1064343@hr.nl::40086213-821f-437e-8eb5-fab64a1c8f38" providerId="AD" clId="Web-{83471889-2F05-4D64-A350-A9CB81B18DA9}" dt="2023-01-19T21:47:56.834" v="45" actId="20577"/>
      <pc:docMkLst>
        <pc:docMk/>
      </pc:docMkLst>
      <pc:sldChg chg="modSp">
        <pc:chgData name="David Gnatzy (1064343)" userId="S::1064343@hr.nl::40086213-821f-437e-8eb5-fab64a1c8f38" providerId="AD" clId="Web-{83471889-2F05-4D64-A350-A9CB81B18DA9}" dt="2023-01-19T21:43:27.204" v="8" actId="20577"/>
        <pc:sldMkLst>
          <pc:docMk/>
          <pc:sldMk cId="0" sldId="257"/>
        </pc:sldMkLst>
        <pc:spChg chg="mod">
          <ac:chgData name="David Gnatzy (1064343)" userId="S::1064343@hr.nl::40086213-821f-437e-8eb5-fab64a1c8f38" providerId="AD" clId="Web-{83471889-2F05-4D64-A350-A9CB81B18DA9}" dt="2023-01-19T21:43:27.204" v="8" actId="20577"/>
          <ac:spMkLst>
            <pc:docMk/>
            <pc:sldMk cId="0" sldId="257"/>
            <ac:spMk id="5" creationId="{8D22C851-A487-2380-A866-C4555C58E6B0}"/>
          </ac:spMkLst>
        </pc:spChg>
      </pc:sldChg>
      <pc:sldChg chg="modSp">
        <pc:chgData name="David Gnatzy (1064343)" userId="S::1064343@hr.nl::40086213-821f-437e-8eb5-fab64a1c8f38" providerId="AD" clId="Web-{83471889-2F05-4D64-A350-A9CB81B18DA9}" dt="2023-01-19T21:43:35.017" v="9" actId="20577"/>
        <pc:sldMkLst>
          <pc:docMk/>
          <pc:sldMk cId="0" sldId="258"/>
        </pc:sldMkLst>
        <pc:spChg chg="mod">
          <ac:chgData name="David Gnatzy (1064343)" userId="S::1064343@hr.nl::40086213-821f-437e-8eb5-fab64a1c8f38" providerId="AD" clId="Web-{83471889-2F05-4D64-A350-A9CB81B18DA9}" dt="2023-01-19T21:43:35.017" v="9" actId="20577"/>
          <ac:spMkLst>
            <pc:docMk/>
            <pc:sldMk cId="0" sldId="258"/>
            <ac:spMk id="5" creationId="{5737FD0A-872B-2A4F-0758-7C5BB39A3240}"/>
          </ac:spMkLst>
        </pc:spChg>
      </pc:sldChg>
      <pc:sldChg chg="modSp">
        <pc:chgData name="David Gnatzy (1064343)" userId="S::1064343@hr.nl::40086213-821f-437e-8eb5-fab64a1c8f38" providerId="AD" clId="Web-{83471889-2F05-4D64-A350-A9CB81B18DA9}" dt="2023-01-19T21:44:16.049" v="15" actId="14100"/>
        <pc:sldMkLst>
          <pc:docMk/>
          <pc:sldMk cId="0" sldId="259"/>
        </pc:sldMkLst>
        <pc:spChg chg="mod">
          <ac:chgData name="David Gnatzy (1064343)" userId="S::1064343@hr.nl::40086213-821f-437e-8eb5-fab64a1c8f38" providerId="AD" clId="Web-{83471889-2F05-4D64-A350-A9CB81B18DA9}" dt="2023-01-19T21:44:16.049" v="15" actId="14100"/>
          <ac:spMkLst>
            <pc:docMk/>
            <pc:sldMk cId="0" sldId="259"/>
            <ac:spMk id="76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83471889-2F05-4D64-A350-A9CB81B18DA9}" dt="2023-01-19T21:46:29.661" v="23" actId="20577"/>
        <pc:sldMkLst>
          <pc:docMk/>
          <pc:sldMk cId="0" sldId="272"/>
        </pc:sldMkLst>
        <pc:spChg chg="mod">
          <ac:chgData name="David Gnatzy (1064343)" userId="S::1064343@hr.nl::40086213-821f-437e-8eb5-fab64a1c8f38" providerId="AD" clId="Web-{83471889-2F05-4D64-A350-A9CB81B18DA9}" dt="2023-01-19T21:46:29.661" v="23" actId="20577"/>
          <ac:spMkLst>
            <pc:docMk/>
            <pc:sldMk cId="0" sldId="272"/>
            <ac:spMk id="173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83471889-2F05-4D64-A350-A9CB81B18DA9}" dt="2023-01-19T21:46:38.614" v="25" actId="20577"/>
        <pc:sldMkLst>
          <pc:docMk/>
          <pc:sldMk cId="0" sldId="273"/>
        </pc:sldMkLst>
        <pc:spChg chg="mod">
          <ac:chgData name="David Gnatzy (1064343)" userId="S::1064343@hr.nl::40086213-821f-437e-8eb5-fab64a1c8f38" providerId="AD" clId="Web-{83471889-2F05-4D64-A350-A9CB81B18DA9}" dt="2023-01-19T21:46:38.614" v="25" actId="20577"/>
          <ac:spMkLst>
            <pc:docMk/>
            <pc:sldMk cId="0" sldId="273"/>
            <ac:spMk id="180" creationId="{00000000-0000-0000-0000-000000000000}"/>
          </ac:spMkLst>
        </pc:spChg>
      </pc:sldChg>
      <pc:sldChg chg="modSp delAnim">
        <pc:chgData name="David Gnatzy (1064343)" userId="S::1064343@hr.nl::40086213-821f-437e-8eb5-fab64a1c8f38" providerId="AD" clId="Web-{83471889-2F05-4D64-A350-A9CB81B18DA9}" dt="2023-01-19T21:46:46.864" v="27" actId="20577"/>
        <pc:sldMkLst>
          <pc:docMk/>
          <pc:sldMk cId="0" sldId="274"/>
        </pc:sldMkLst>
        <pc:spChg chg="mod">
          <ac:chgData name="David Gnatzy (1064343)" userId="S::1064343@hr.nl::40086213-821f-437e-8eb5-fab64a1c8f38" providerId="AD" clId="Web-{83471889-2F05-4D64-A350-A9CB81B18DA9}" dt="2023-01-19T21:46:46.864" v="27" actId="20577"/>
          <ac:spMkLst>
            <pc:docMk/>
            <pc:sldMk cId="0" sldId="274"/>
            <ac:spMk id="187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83471889-2F05-4D64-A350-A9CB81B18DA9}" dt="2023-01-19T21:47:34.115" v="43" actId="20577"/>
        <pc:sldMkLst>
          <pc:docMk/>
          <pc:sldMk cId="0" sldId="276"/>
        </pc:sldMkLst>
        <pc:spChg chg="mod">
          <ac:chgData name="David Gnatzy (1064343)" userId="S::1064343@hr.nl::40086213-821f-437e-8eb5-fab64a1c8f38" providerId="AD" clId="Web-{83471889-2F05-4D64-A350-A9CB81B18DA9}" dt="2023-01-19T21:47:34.115" v="43" actId="20577"/>
          <ac:spMkLst>
            <pc:docMk/>
            <pc:sldMk cId="0" sldId="276"/>
            <ac:spMk id="201" creationId="{00000000-0000-0000-0000-000000000000}"/>
          </ac:spMkLst>
        </pc:spChg>
        <pc:spChg chg="mod">
          <ac:chgData name="David Gnatzy (1064343)" userId="S::1064343@hr.nl::40086213-821f-437e-8eb5-fab64a1c8f38" providerId="AD" clId="Web-{83471889-2F05-4D64-A350-A9CB81B18DA9}" dt="2023-01-19T21:47:32.724" v="42" actId="20577"/>
          <ac:spMkLst>
            <pc:docMk/>
            <pc:sldMk cId="0" sldId="276"/>
            <ac:spMk id="202" creationId="{00000000-0000-0000-0000-000000000000}"/>
          </ac:spMkLst>
        </pc:spChg>
        <pc:spChg chg="mod">
          <ac:chgData name="David Gnatzy (1064343)" userId="S::1064343@hr.nl::40086213-821f-437e-8eb5-fab64a1c8f38" providerId="AD" clId="Web-{83471889-2F05-4D64-A350-A9CB81B18DA9}" dt="2023-01-19T21:47:18.068" v="32" actId="1076"/>
          <ac:spMkLst>
            <pc:docMk/>
            <pc:sldMk cId="0" sldId="276"/>
            <ac:spMk id="203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83471889-2F05-4D64-A350-A9CB81B18DA9}" dt="2023-01-19T21:47:56.834" v="45" actId="20577"/>
        <pc:sldMkLst>
          <pc:docMk/>
          <pc:sldMk cId="0" sldId="277"/>
        </pc:sldMkLst>
        <pc:spChg chg="mod">
          <ac:chgData name="David Gnatzy (1064343)" userId="S::1064343@hr.nl::40086213-821f-437e-8eb5-fab64a1c8f38" providerId="AD" clId="Web-{83471889-2F05-4D64-A350-A9CB81B18DA9}" dt="2023-01-19T21:47:56.834" v="45" actId="20577"/>
          <ac:spMkLst>
            <pc:docMk/>
            <pc:sldMk cId="0" sldId="277"/>
            <ac:spMk id="210" creationId="{00000000-0000-0000-0000-000000000000}"/>
          </ac:spMkLst>
        </pc:spChg>
      </pc:sldChg>
      <pc:sldChg chg="delSp modSp delAnim">
        <pc:chgData name="David Gnatzy (1064343)" userId="S::1064343@hr.nl::40086213-821f-437e-8eb5-fab64a1c8f38" providerId="AD" clId="Web-{83471889-2F05-4D64-A350-A9CB81B18DA9}" dt="2023-01-19T21:45:16.659" v="18"/>
        <pc:sldMkLst>
          <pc:docMk/>
          <pc:sldMk cId="0" sldId="279"/>
        </pc:sldMkLst>
        <pc:spChg chg="del mod">
          <ac:chgData name="David Gnatzy (1064343)" userId="S::1064343@hr.nl::40086213-821f-437e-8eb5-fab64a1c8f38" providerId="AD" clId="Web-{83471889-2F05-4D64-A350-A9CB81B18DA9}" dt="2023-01-19T21:45:16.659" v="18"/>
          <ac:spMkLst>
            <pc:docMk/>
            <pc:sldMk cId="0" sldId="279"/>
            <ac:spMk id="226" creationId="{00000000-0000-0000-0000-000000000000}"/>
          </ac:spMkLst>
        </pc:spChg>
      </pc:sldChg>
    </pc:docChg>
  </pc:docChgLst>
  <pc:docChgLst>
    <pc:chgData name="Boy Claesen (1064830)" userId="S::1064830@hr.nl::f6cd53b0-5afe-491e-b494-8b5af0967547" providerId="AD" clId="Web-{783DF3DB-F2F6-4905-93C0-B64D52C7D946}"/>
    <pc:docChg chg="addSld modSld sldOrd">
      <pc:chgData name="Boy Claesen (1064830)" userId="S::1064830@hr.nl::f6cd53b0-5afe-491e-b494-8b5af0967547" providerId="AD" clId="Web-{783DF3DB-F2F6-4905-93C0-B64D52C7D946}" dt="2023-01-19T13:33:36.377" v="29"/>
      <pc:docMkLst>
        <pc:docMk/>
      </pc:docMkLst>
      <pc:sldChg chg="modSp">
        <pc:chgData name="Boy Claesen (1064830)" userId="S::1064830@hr.nl::f6cd53b0-5afe-491e-b494-8b5af0967547" providerId="AD" clId="Web-{783DF3DB-F2F6-4905-93C0-B64D52C7D946}" dt="2023-01-19T13:30:51.624" v="4" actId="20577"/>
        <pc:sldMkLst>
          <pc:docMk/>
          <pc:sldMk cId="3373722188" sldId="286"/>
        </pc:sldMkLst>
        <pc:spChg chg="mod">
          <ac:chgData name="Boy Claesen (1064830)" userId="S::1064830@hr.nl::f6cd53b0-5afe-491e-b494-8b5af0967547" providerId="AD" clId="Web-{783DF3DB-F2F6-4905-93C0-B64D52C7D946}" dt="2023-01-19T13:30:51.624" v="4" actId="20577"/>
          <ac:spMkLst>
            <pc:docMk/>
            <pc:sldMk cId="3373722188" sldId="286"/>
            <ac:spMk id="4" creationId="{1788364A-5BAB-E86D-718B-1E820D029E04}"/>
          </ac:spMkLst>
        </pc:spChg>
      </pc:sldChg>
      <pc:sldChg chg="modSp">
        <pc:chgData name="Boy Claesen (1064830)" userId="S::1064830@hr.nl::f6cd53b0-5afe-491e-b494-8b5af0967547" providerId="AD" clId="Web-{783DF3DB-F2F6-4905-93C0-B64D52C7D946}" dt="2023-01-19T13:31:10.953" v="7" actId="20577"/>
        <pc:sldMkLst>
          <pc:docMk/>
          <pc:sldMk cId="503028308" sldId="287"/>
        </pc:sldMkLst>
        <pc:spChg chg="mod">
          <ac:chgData name="Boy Claesen (1064830)" userId="S::1064830@hr.nl::f6cd53b0-5afe-491e-b494-8b5af0967547" providerId="AD" clId="Web-{783DF3DB-F2F6-4905-93C0-B64D52C7D946}" dt="2023-01-19T13:31:10.953" v="7" actId="20577"/>
          <ac:spMkLst>
            <pc:docMk/>
            <pc:sldMk cId="503028308" sldId="287"/>
            <ac:spMk id="5" creationId="{1B73BC5B-DBD5-D47D-60A5-4AD19C547163}"/>
          </ac:spMkLst>
        </pc:spChg>
      </pc:sldChg>
      <pc:sldChg chg="modSp">
        <pc:chgData name="Boy Claesen (1064830)" userId="S::1064830@hr.nl::f6cd53b0-5afe-491e-b494-8b5af0967547" providerId="AD" clId="Web-{783DF3DB-F2F6-4905-93C0-B64D52C7D946}" dt="2023-01-19T13:33:36.377" v="29"/>
        <pc:sldMkLst>
          <pc:docMk/>
          <pc:sldMk cId="3034633050" sldId="288"/>
        </pc:sldMkLst>
        <pc:picChg chg="mod">
          <ac:chgData name="Boy Claesen (1064830)" userId="S::1064830@hr.nl::f6cd53b0-5afe-491e-b494-8b5af0967547" providerId="AD" clId="Web-{783DF3DB-F2F6-4905-93C0-B64D52C7D946}" dt="2023-01-19T13:33:36.377" v="29"/>
          <ac:picMkLst>
            <pc:docMk/>
            <pc:sldMk cId="3034633050" sldId="288"/>
            <ac:picMk id="2" creationId="{C1AD3826-43B5-E263-DA05-125F3522A2FF}"/>
          </ac:picMkLst>
        </pc:picChg>
      </pc:sldChg>
      <pc:sldChg chg="new">
        <pc:chgData name="Boy Claesen (1064830)" userId="S::1064830@hr.nl::f6cd53b0-5afe-491e-b494-8b5af0967547" providerId="AD" clId="Web-{783DF3DB-F2F6-4905-93C0-B64D52C7D946}" dt="2023-01-19T13:30:32.265" v="0"/>
        <pc:sldMkLst>
          <pc:docMk/>
          <pc:sldMk cId="1046333653" sldId="291"/>
        </pc:sldMkLst>
      </pc:sldChg>
      <pc:sldChg chg="addSp delSp modSp add ord">
        <pc:chgData name="Boy Claesen (1064830)" userId="S::1064830@hr.nl::f6cd53b0-5afe-491e-b494-8b5af0967547" providerId="AD" clId="Web-{783DF3DB-F2F6-4905-93C0-B64D52C7D946}" dt="2023-01-19T13:32:18.595" v="27" actId="20577"/>
        <pc:sldMkLst>
          <pc:docMk/>
          <pc:sldMk cId="3325784787" sldId="292"/>
        </pc:sldMkLst>
        <pc:spChg chg="mod">
          <ac:chgData name="Boy Claesen (1064830)" userId="S::1064830@hr.nl::f6cd53b0-5afe-491e-b494-8b5af0967547" providerId="AD" clId="Web-{783DF3DB-F2F6-4905-93C0-B64D52C7D946}" dt="2023-01-19T13:32:05.032" v="21" actId="20577"/>
          <ac:spMkLst>
            <pc:docMk/>
            <pc:sldMk cId="3325784787" sldId="292"/>
            <ac:spMk id="2" creationId="{C6B2113D-DA38-4E60-DC43-05EAFE740455}"/>
          </ac:spMkLst>
        </pc:spChg>
        <pc:spChg chg="mod">
          <ac:chgData name="Boy Claesen (1064830)" userId="S::1064830@hr.nl::f6cd53b0-5afe-491e-b494-8b5af0967547" providerId="AD" clId="Web-{783DF3DB-F2F6-4905-93C0-B64D52C7D946}" dt="2023-01-19T13:32:18.595" v="27" actId="20577"/>
          <ac:spMkLst>
            <pc:docMk/>
            <pc:sldMk cId="3325784787" sldId="292"/>
            <ac:spMk id="3" creationId="{47B40D2D-A849-B41A-7E38-6A18566B3BD7}"/>
          </ac:spMkLst>
        </pc:spChg>
        <pc:spChg chg="add del mod">
          <ac:chgData name="Boy Claesen (1064830)" userId="S::1064830@hr.nl::f6cd53b0-5afe-491e-b494-8b5af0967547" providerId="AD" clId="Web-{783DF3DB-F2F6-4905-93C0-B64D52C7D946}" dt="2023-01-19T13:31:59.657" v="19"/>
          <ac:spMkLst>
            <pc:docMk/>
            <pc:sldMk cId="3325784787" sldId="292"/>
            <ac:spMk id="5" creationId="{15024882-FED0-837A-6828-CB3CFCF23F8F}"/>
          </ac:spMkLst>
        </pc:spChg>
        <pc:spChg chg="mod">
          <ac:chgData name="Boy Claesen (1064830)" userId="S::1064830@hr.nl::f6cd53b0-5afe-491e-b494-8b5af0967547" providerId="AD" clId="Web-{783DF3DB-F2F6-4905-93C0-B64D52C7D946}" dt="2023-01-19T13:32:12.876" v="24" actId="20577"/>
          <ac:spMkLst>
            <pc:docMk/>
            <pc:sldMk cId="3325784787" sldId="292"/>
            <ac:spMk id="7" creationId="{27C20C17-FED9-51AC-FCC0-A2A69CB5B434}"/>
          </ac:spMkLst>
        </pc:spChg>
      </pc:sldChg>
    </pc:docChg>
  </pc:docChgLst>
  <pc:docChgLst>
    <pc:chgData name="Amad Laghari (0825637)" userId="S::0825637@hr.nl::fb54205a-9b9d-4031-afd3-821526cc560a" providerId="AD" clId="Web-{92C5CE44-7785-446B-BD6C-298DA4C63203}"/>
    <pc:docChg chg="addSld modSld sldOrd">
      <pc:chgData name="Amad Laghari (0825637)" userId="S::0825637@hr.nl::fb54205a-9b9d-4031-afd3-821526cc560a" providerId="AD" clId="Web-{92C5CE44-7785-446B-BD6C-298DA4C63203}" dt="2023-01-20T10:51:59.547" v="50" actId="20577"/>
      <pc:docMkLst>
        <pc:docMk/>
      </pc:docMkLst>
      <pc:sldChg chg="modSp">
        <pc:chgData name="Amad Laghari (0825637)" userId="S::0825637@hr.nl::fb54205a-9b9d-4031-afd3-821526cc560a" providerId="AD" clId="Web-{92C5CE44-7785-446B-BD6C-298DA4C63203}" dt="2023-01-20T10:51:59.547" v="50" actId="20577"/>
        <pc:sldMkLst>
          <pc:docMk/>
          <pc:sldMk cId="1767710317" sldId="314"/>
        </pc:sldMkLst>
        <pc:spChg chg="mod">
          <ac:chgData name="Amad Laghari (0825637)" userId="S::0825637@hr.nl::fb54205a-9b9d-4031-afd3-821526cc560a" providerId="AD" clId="Web-{92C5CE44-7785-446B-BD6C-298DA4C63203}" dt="2023-01-20T10:50:48.967" v="46" actId="1076"/>
          <ac:spMkLst>
            <pc:docMk/>
            <pc:sldMk cId="1767710317" sldId="314"/>
            <ac:spMk id="238" creationId="{00000000-0000-0000-0000-000000000000}"/>
          </ac:spMkLst>
        </pc:spChg>
        <pc:spChg chg="mod">
          <ac:chgData name="Amad Laghari (0825637)" userId="S::0825637@hr.nl::fb54205a-9b9d-4031-afd3-821526cc560a" providerId="AD" clId="Web-{92C5CE44-7785-446B-BD6C-298DA4C63203}" dt="2023-01-20T10:51:59.547" v="50" actId="20577"/>
          <ac:spMkLst>
            <pc:docMk/>
            <pc:sldMk cId="1767710317" sldId="314"/>
            <ac:spMk id="239" creationId="{00000000-0000-0000-0000-000000000000}"/>
          </ac:spMkLst>
        </pc:spChg>
      </pc:sldChg>
      <pc:sldChg chg="modSp add ord replId">
        <pc:chgData name="Amad Laghari (0825637)" userId="S::0825637@hr.nl::fb54205a-9b9d-4031-afd3-821526cc560a" providerId="AD" clId="Web-{92C5CE44-7785-446B-BD6C-298DA4C63203}" dt="2023-01-20T10:29:46.647" v="38" actId="20577"/>
        <pc:sldMkLst>
          <pc:docMk/>
          <pc:sldMk cId="824371135" sldId="315"/>
        </pc:sldMkLst>
        <pc:spChg chg="mod">
          <ac:chgData name="Amad Laghari (0825637)" userId="S::0825637@hr.nl::fb54205a-9b9d-4031-afd3-821526cc560a" providerId="AD" clId="Web-{92C5CE44-7785-446B-BD6C-298DA4C63203}" dt="2023-01-20T10:29:38.052" v="29" actId="20577"/>
          <ac:spMkLst>
            <pc:docMk/>
            <pc:sldMk cId="824371135" sldId="315"/>
            <ac:spMk id="238" creationId="{00000000-0000-0000-0000-000000000000}"/>
          </ac:spMkLst>
        </pc:spChg>
        <pc:spChg chg="mod">
          <ac:chgData name="Amad Laghari (0825637)" userId="S::0825637@hr.nl::fb54205a-9b9d-4031-afd3-821526cc560a" providerId="AD" clId="Web-{92C5CE44-7785-446B-BD6C-298DA4C63203}" dt="2023-01-20T10:29:46.647" v="38" actId="20577"/>
          <ac:spMkLst>
            <pc:docMk/>
            <pc:sldMk cId="824371135" sldId="315"/>
            <ac:spMk id="239" creationId="{00000000-0000-0000-0000-000000000000}"/>
          </ac:spMkLst>
        </pc:spChg>
      </pc:sldChg>
    </pc:docChg>
  </pc:docChgLst>
  <pc:docChgLst>
    <pc:chgData name="Jan van der Jeugd (1065009)" userId="S::1065009@hr.nl::ab430ebe-9d4a-46fb-84d9-0615ccf54c7a" providerId="AD" clId="Web-{D192D631-1028-4496-AF16-2939C75AB081}"/>
    <pc:docChg chg="addSld modSld">
      <pc:chgData name="Jan van der Jeugd (1065009)" userId="S::1065009@hr.nl::ab430ebe-9d4a-46fb-84d9-0615ccf54c7a" providerId="AD" clId="Web-{D192D631-1028-4496-AF16-2939C75AB081}" dt="2023-01-19T13:27:56.985" v="16" actId="20577"/>
      <pc:docMkLst>
        <pc:docMk/>
      </pc:docMkLst>
      <pc:sldChg chg="modSp add replId">
        <pc:chgData name="Jan van der Jeugd (1065009)" userId="S::1065009@hr.nl::ab430ebe-9d4a-46fb-84d9-0615ccf54c7a" providerId="AD" clId="Web-{D192D631-1028-4496-AF16-2939C75AB081}" dt="2023-01-19T13:27:56.985" v="16" actId="20577"/>
        <pc:sldMkLst>
          <pc:docMk/>
          <pc:sldMk cId="435322332" sldId="289"/>
        </pc:sldMkLst>
        <pc:spChg chg="mod">
          <ac:chgData name="Jan van der Jeugd (1065009)" userId="S::1065009@hr.nl::ab430ebe-9d4a-46fb-84d9-0615ccf54c7a" providerId="AD" clId="Web-{D192D631-1028-4496-AF16-2939C75AB081}" dt="2023-01-19T13:27:56.985" v="16" actId="20577"/>
          <ac:spMkLst>
            <pc:docMk/>
            <pc:sldMk cId="435322332" sldId="289"/>
            <ac:spMk id="4" creationId="{1788364A-5BAB-E86D-718B-1E820D029E04}"/>
          </ac:spMkLst>
        </pc:spChg>
        <pc:spChg chg="mod">
          <ac:chgData name="Jan van der Jeugd (1065009)" userId="S::1065009@hr.nl::ab430ebe-9d4a-46fb-84d9-0615ccf54c7a" providerId="AD" clId="Web-{D192D631-1028-4496-AF16-2939C75AB081}" dt="2023-01-19T13:27:51.735" v="8" actId="20577"/>
          <ac:spMkLst>
            <pc:docMk/>
            <pc:sldMk cId="435322332" sldId="289"/>
            <ac:spMk id="245" creationId="{00000000-0000-0000-0000-000000000000}"/>
          </ac:spMkLst>
        </pc:spChg>
      </pc:sldChg>
    </pc:docChg>
  </pc:docChgLst>
  <pc:docChgLst>
    <pc:chgData name="David Gnatzy (1064343)" userId="S::1064343@hr.nl::40086213-821f-437e-8eb5-fab64a1c8f38" providerId="AD" clId="Web-{E83B2699-86FD-4347-A132-A96C47E4BBBC}"/>
    <pc:docChg chg="modSld">
      <pc:chgData name="David Gnatzy (1064343)" userId="S::1064343@hr.nl::40086213-821f-437e-8eb5-fab64a1c8f38" providerId="AD" clId="Web-{E83B2699-86FD-4347-A132-A96C47E4BBBC}" dt="2023-01-19T13:38:56.261" v="78" actId="14100"/>
      <pc:docMkLst>
        <pc:docMk/>
      </pc:docMkLst>
      <pc:sldChg chg="modSp">
        <pc:chgData name="David Gnatzy (1064343)" userId="S::1064343@hr.nl::40086213-821f-437e-8eb5-fab64a1c8f38" providerId="AD" clId="Web-{E83B2699-86FD-4347-A132-A96C47E4BBBC}" dt="2023-01-19T13:18:13.792" v="38" actId="20577"/>
        <pc:sldMkLst>
          <pc:docMk/>
          <pc:sldMk cId="0" sldId="256"/>
        </pc:sldMkLst>
        <pc:spChg chg="mod">
          <ac:chgData name="David Gnatzy (1064343)" userId="S::1064343@hr.nl::40086213-821f-437e-8eb5-fab64a1c8f38" providerId="AD" clId="Web-{E83B2699-86FD-4347-A132-A96C47E4BBBC}" dt="2023-01-19T13:17:55.917" v="36" actId="107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David Gnatzy (1064343)" userId="S::1064343@hr.nl::40086213-821f-437e-8eb5-fab64a1c8f38" providerId="AD" clId="Web-{E83B2699-86FD-4347-A132-A96C47E4BBBC}" dt="2023-01-19T13:18:13.792" v="38" actId="20577"/>
          <ac:spMkLst>
            <pc:docMk/>
            <pc:sldMk cId="0" sldId="256"/>
            <ac:spMk id="56" creationId="{00000000-0000-0000-0000-000000000000}"/>
          </ac:spMkLst>
        </pc:spChg>
      </pc:sldChg>
      <pc:sldChg chg="addSp delSp modSp">
        <pc:chgData name="David Gnatzy (1064343)" userId="S::1064343@hr.nl::40086213-821f-437e-8eb5-fab64a1c8f38" providerId="AD" clId="Web-{E83B2699-86FD-4347-A132-A96C47E4BBBC}" dt="2023-01-19T13:08:37.333" v="7" actId="20577"/>
        <pc:sldMkLst>
          <pc:docMk/>
          <pc:sldMk cId="0" sldId="257"/>
        </pc:sldMkLst>
        <pc:spChg chg="add del mod">
          <ac:chgData name="David Gnatzy (1064343)" userId="S::1064343@hr.nl::40086213-821f-437e-8eb5-fab64a1c8f38" providerId="AD" clId="Web-{E83B2699-86FD-4347-A132-A96C47E4BBBC}" dt="2023-01-19T13:07:41.643" v="2"/>
          <ac:spMkLst>
            <pc:docMk/>
            <pc:sldMk cId="0" sldId="257"/>
            <ac:spMk id="3" creationId="{C3F0A6B2-C5AA-4FB8-28D0-A496FCCD7694}"/>
          </ac:spMkLst>
        </pc:spChg>
        <pc:spChg chg="add">
          <ac:chgData name="David Gnatzy (1064343)" userId="S::1064343@hr.nl::40086213-821f-437e-8eb5-fab64a1c8f38" providerId="AD" clId="Web-{E83B2699-86FD-4347-A132-A96C47E4BBBC}" dt="2023-01-19T13:07:38.971" v="1"/>
          <ac:spMkLst>
            <pc:docMk/>
            <pc:sldMk cId="0" sldId="257"/>
            <ac:spMk id="5" creationId="{8D22C851-A487-2380-A866-C4555C58E6B0}"/>
          </ac:spMkLst>
        </pc:spChg>
        <pc:spChg chg="del">
          <ac:chgData name="David Gnatzy (1064343)" userId="S::1064343@hr.nl::40086213-821f-437e-8eb5-fab64a1c8f38" providerId="AD" clId="Web-{E83B2699-86FD-4347-A132-A96C47E4BBBC}" dt="2023-01-19T13:07:37.346" v="0"/>
          <ac:spMkLst>
            <pc:docMk/>
            <pc:sldMk cId="0" sldId="257"/>
            <ac:spMk id="62" creationId="{00000000-0000-0000-0000-000000000000}"/>
          </ac:spMkLst>
        </pc:spChg>
        <pc:spChg chg="mod">
          <ac:chgData name="David Gnatzy (1064343)" userId="S::1064343@hr.nl::40086213-821f-437e-8eb5-fab64a1c8f38" providerId="AD" clId="Web-{E83B2699-86FD-4347-A132-A96C47E4BBBC}" dt="2023-01-19T13:08:37.333" v="7" actId="20577"/>
          <ac:spMkLst>
            <pc:docMk/>
            <pc:sldMk cId="0" sldId="257"/>
            <ac:spMk id="63" creationId="{00000000-0000-0000-0000-000000000000}"/>
          </ac:spMkLst>
        </pc:spChg>
      </pc:sldChg>
      <pc:sldChg chg="addSp delSp modSp">
        <pc:chgData name="David Gnatzy (1064343)" userId="S::1064343@hr.nl::40086213-821f-437e-8eb5-fab64a1c8f38" providerId="AD" clId="Web-{E83B2699-86FD-4347-A132-A96C47E4BBBC}" dt="2023-01-19T13:08:46.333" v="9" actId="20577"/>
        <pc:sldMkLst>
          <pc:docMk/>
          <pc:sldMk cId="0" sldId="258"/>
        </pc:sldMkLst>
        <pc:spChg chg="add del mod">
          <ac:chgData name="David Gnatzy (1064343)" userId="S::1064343@hr.nl::40086213-821f-437e-8eb5-fab64a1c8f38" providerId="AD" clId="Web-{E83B2699-86FD-4347-A132-A96C47E4BBBC}" dt="2023-01-19T13:07:51.831" v="5"/>
          <ac:spMkLst>
            <pc:docMk/>
            <pc:sldMk cId="0" sldId="258"/>
            <ac:spMk id="3" creationId="{1263C3B1-1B04-2DDA-6FAC-FA037D7DB157}"/>
          </ac:spMkLst>
        </pc:spChg>
        <pc:spChg chg="add">
          <ac:chgData name="David Gnatzy (1064343)" userId="S::1064343@hr.nl::40086213-821f-437e-8eb5-fab64a1c8f38" providerId="AD" clId="Web-{E83B2699-86FD-4347-A132-A96C47E4BBBC}" dt="2023-01-19T13:07:49.737" v="4"/>
          <ac:spMkLst>
            <pc:docMk/>
            <pc:sldMk cId="0" sldId="258"/>
            <ac:spMk id="5" creationId="{5737FD0A-872B-2A4F-0758-7C5BB39A3240}"/>
          </ac:spMkLst>
        </pc:spChg>
        <pc:spChg chg="mod">
          <ac:chgData name="David Gnatzy (1064343)" userId="S::1064343@hr.nl::40086213-821f-437e-8eb5-fab64a1c8f38" providerId="AD" clId="Web-{E83B2699-86FD-4347-A132-A96C47E4BBBC}" dt="2023-01-19T13:08:46.333" v="9" actId="20577"/>
          <ac:spMkLst>
            <pc:docMk/>
            <pc:sldMk cId="0" sldId="258"/>
            <ac:spMk id="69" creationId="{00000000-0000-0000-0000-000000000000}"/>
          </ac:spMkLst>
        </pc:spChg>
        <pc:spChg chg="del">
          <ac:chgData name="David Gnatzy (1064343)" userId="S::1064343@hr.nl::40086213-821f-437e-8eb5-fab64a1c8f38" providerId="AD" clId="Web-{E83B2699-86FD-4347-A132-A96C47E4BBBC}" dt="2023-01-19T13:07:48.269" v="3"/>
          <ac:spMkLst>
            <pc:docMk/>
            <pc:sldMk cId="0" sldId="258"/>
            <ac:spMk id="70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E83B2699-86FD-4347-A132-A96C47E4BBBC}" dt="2023-01-19T13:08:50.677" v="11" actId="20577"/>
        <pc:sldMkLst>
          <pc:docMk/>
          <pc:sldMk cId="0" sldId="259"/>
        </pc:sldMkLst>
        <pc:spChg chg="mod">
          <ac:chgData name="David Gnatzy (1064343)" userId="S::1064343@hr.nl::40086213-821f-437e-8eb5-fab64a1c8f38" providerId="AD" clId="Web-{E83B2699-86FD-4347-A132-A96C47E4BBBC}" dt="2023-01-19T13:08:50.677" v="11" actId="20577"/>
          <ac:spMkLst>
            <pc:docMk/>
            <pc:sldMk cId="0" sldId="259"/>
            <ac:spMk id="77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E83B2699-86FD-4347-A132-A96C47E4BBBC}" dt="2023-01-19T13:10:11.430" v="20" actId="20577"/>
        <pc:sldMkLst>
          <pc:docMk/>
          <pc:sldMk cId="0" sldId="260"/>
        </pc:sldMkLst>
        <pc:spChg chg="mod">
          <ac:chgData name="David Gnatzy (1064343)" userId="S::1064343@hr.nl::40086213-821f-437e-8eb5-fab64a1c8f38" providerId="AD" clId="Web-{E83B2699-86FD-4347-A132-A96C47E4BBBC}" dt="2023-01-19T13:09:44.648" v="16" actId="20577"/>
          <ac:spMkLst>
            <pc:docMk/>
            <pc:sldMk cId="0" sldId="260"/>
            <ac:spMk id="83" creationId="{00000000-0000-0000-0000-000000000000}"/>
          </ac:spMkLst>
        </pc:spChg>
        <pc:spChg chg="mod">
          <ac:chgData name="David Gnatzy (1064343)" userId="S::1064343@hr.nl::40086213-821f-437e-8eb5-fab64a1c8f38" providerId="AD" clId="Web-{E83B2699-86FD-4347-A132-A96C47E4BBBC}" dt="2023-01-19T13:10:11.430" v="20" actId="20577"/>
          <ac:spMkLst>
            <pc:docMk/>
            <pc:sldMk cId="0" sldId="260"/>
            <ac:spMk id="84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E83B2699-86FD-4347-A132-A96C47E4BBBC}" dt="2023-01-19T13:10:01.477" v="18" actId="20577"/>
        <pc:sldMkLst>
          <pc:docMk/>
          <pc:sldMk cId="0" sldId="261"/>
        </pc:sldMkLst>
        <pc:spChg chg="mod">
          <ac:chgData name="David Gnatzy (1064343)" userId="S::1064343@hr.nl::40086213-821f-437e-8eb5-fab64a1c8f38" providerId="AD" clId="Web-{E83B2699-86FD-4347-A132-A96C47E4BBBC}" dt="2023-01-19T13:10:01.477" v="18" actId="20577"/>
          <ac:spMkLst>
            <pc:docMk/>
            <pc:sldMk cId="0" sldId="261"/>
            <ac:spMk id="90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E83B2699-86FD-4347-A132-A96C47E4BBBC}" dt="2023-01-19T13:09:54.258" v="17" actId="20577"/>
        <pc:sldMkLst>
          <pc:docMk/>
          <pc:sldMk cId="0" sldId="262"/>
        </pc:sldMkLst>
        <pc:spChg chg="mod">
          <ac:chgData name="David Gnatzy (1064343)" userId="S::1064343@hr.nl::40086213-821f-437e-8eb5-fab64a1c8f38" providerId="AD" clId="Web-{E83B2699-86FD-4347-A132-A96C47E4BBBC}" dt="2023-01-19T13:09:54.258" v="17" actId="20577"/>
          <ac:spMkLst>
            <pc:docMk/>
            <pc:sldMk cId="0" sldId="262"/>
            <ac:spMk id="97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E83B2699-86FD-4347-A132-A96C47E4BBBC}" dt="2023-01-19T13:10:23.556" v="21" actId="20577"/>
        <pc:sldMkLst>
          <pc:docMk/>
          <pc:sldMk cId="0" sldId="263"/>
        </pc:sldMkLst>
        <pc:spChg chg="mod">
          <ac:chgData name="David Gnatzy (1064343)" userId="S::1064343@hr.nl::40086213-821f-437e-8eb5-fab64a1c8f38" providerId="AD" clId="Web-{E83B2699-86FD-4347-A132-A96C47E4BBBC}" dt="2023-01-19T13:10:23.556" v="21" actId="20577"/>
          <ac:spMkLst>
            <pc:docMk/>
            <pc:sldMk cId="0" sldId="263"/>
            <ac:spMk id="104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E83B2699-86FD-4347-A132-A96C47E4BBBC}" dt="2023-01-19T13:10:29.869" v="22" actId="20577"/>
        <pc:sldMkLst>
          <pc:docMk/>
          <pc:sldMk cId="0" sldId="264"/>
        </pc:sldMkLst>
        <pc:spChg chg="mod">
          <ac:chgData name="David Gnatzy (1064343)" userId="S::1064343@hr.nl::40086213-821f-437e-8eb5-fab64a1c8f38" providerId="AD" clId="Web-{E83B2699-86FD-4347-A132-A96C47E4BBBC}" dt="2023-01-19T13:10:29.869" v="22" actId="20577"/>
          <ac:spMkLst>
            <pc:docMk/>
            <pc:sldMk cId="0" sldId="264"/>
            <ac:spMk id="111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E83B2699-86FD-4347-A132-A96C47E4BBBC}" dt="2023-01-19T13:10:34.634" v="23" actId="20577"/>
        <pc:sldMkLst>
          <pc:docMk/>
          <pc:sldMk cId="0" sldId="265"/>
        </pc:sldMkLst>
        <pc:spChg chg="mod">
          <ac:chgData name="David Gnatzy (1064343)" userId="S::1064343@hr.nl::40086213-821f-437e-8eb5-fab64a1c8f38" providerId="AD" clId="Web-{E83B2699-86FD-4347-A132-A96C47E4BBBC}" dt="2023-01-19T13:10:34.634" v="23" actId="20577"/>
          <ac:spMkLst>
            <pc:docMk/>
            <pc:sldMk cId="0" sldId="265"/>
            <ac:spMk id="118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E83B2699-86FD-4347-A132-A96C47E4BBBC}" dt="2023-01-19T13:10:39.494" v="24" actId="20577"/>
        <pc:sldMkLst>
          <pc:docMk/>
          <pc:sldMk cId="0" sldId="266"/>
        </pc:sldMkLst>
        <pc:spChg chg="mod">
          <ac:chgData name="David Gnatzy (1064343)" userId="S::1064343@hr.nl::40086213-821f-437e-8eb5-fab64a1c8f38" providerId="AD" clId="Web-{E83B2699-86FD-4347-A132-A96C47E4BBBC}" dt="2023-01-19T13:10:39.494" v="24" actId="20577"/>
          <ac:spMkLst>
            <pc:docMk/>
            <pc:sldMk cId="0" sldId="266"/>
            <ac:spMk id="126" creationId="{00000000-0000-0000-0000-000000000000}"/>
          </ac:spMkLst>
        </pc:spChg>
      </pc:sldChg>
      <pc:sldChg chg="addSp delSp modSp">
        <pc:chgData name="David Gnatzy (1064343)" userId="S::1064343@hr.nl::40086213-821f-437e-8eb5-fab64a1c8f38" providerId="AD" clId="Web-{E83B2699-86FD-4347-A132-A96C47E4BBBC}" dt="2023-01-19T13:38:56.261" v="78" actId="14100"/>
        <pc:sldMkLst>
          <pc:docMk/>
          <pc:sldMk cId="0" sldId="276"/>
        </pc:sldMkLst>
        <pc:spChg chg="add mod">
          <ac:chgData name="David Gnatzy (1064343)" userId="S::1064343@hr.nl::40086213-821f-437e-8eb5-fab64a1c8f38" providerId="AD" clId="Web-{E83B2699-86FD-4347-A132-A96C47E4BBBC}" dt="2023-01-19T13:38:30.870" v="76"/>
          <ac:spMkLst>
            <pc:docMk/>
            <pc:sldMk cId="0" sldId="276"/>
            <ac:spMk id="2" creationId="{FBE421B1-738C-AEA7-FEA5-A89EEFB237CA}"/>
          </ac:spMkLst>
        </pc:spChg>
        <pc:spChg chg="add del">
          <ac:chgData name="David Gnatzy (1064343)" userId="S::1064343@hr.nl::40086213-821f-437e-8eb5-fab64a1c8f38" providerId="AD" clId="Web-{E83B2699-86FD-4347-A132-A96C47E4BBBC}" dt="2023-01-19T13:35:14.190" v="45"/>
          <ac:spMkLst>
            <pc:docMk/>
            <pc:sldMk cId="0" sldId="276"/>
            <ac:spMk id="3" creationId="{38FB692E-16AE-971A-95C5-67289BDB7563}"/>
          </ac:spMkLst>
        </pc:spChg>
        <pc:spChg chg="add mod">
          <ac:chgData name="David Gnatzy (1064343)" userId="S::1064343@hr.nl::40086213-821f-437e-8eb5-fab64a1c8f38" providerId="AD" clId="Web-{E83B2699-86FD-4347-A132-A96C47E4BBBC}" dt="2023-01-19T13:38:24.854" v="75" actId="1076"/>
          <ac:spMkLst>
            <pc:docMk/>
            <pc:sldMk cId="0" sldId="276"/>
            <ac:spMk id="4" creationId="{8F2EF3F3-1DDA-2EF8-2B31-EF900BE19655}"/>
          </ac:spMkLst>
        </pc:spChg>
        <pc:spChg chg="mod">
          <ac:chgData name="David Gnatzy (1064343)" userId="S::1064343@hr.nl::40086213-821f-437e-8eb5-fab64a1c8f38" providerId="AD" clId="Web-{E83B2699-86FD-4347-A132-A96C47E4BBBC}" dt="2023-01-19T13:38:56.261" v="78" actId="14100"/>
          <ac:spMkLst>
            <pc:docMk/>
            <pc:sldMk cId="0" sldId="276"/>
            <ac:spMk id="202" creationId="{00000000-0000-0000-0000-000000000000}"/>
          </ac:spMkLst>
        </pc:spChg>
        <pc:grpChg chg="add">
          <ac:chgData name="David Gnatzy (1064343)" userId="S::1064343@hr.nl::40086213-821f-437e-8eb5-fab64a1c8f38" providerId="AD" clId="Web-{E83B2699-86FD-4347-A132-A96C47E4BBBC}" dt="2023-01-19T13:38:48.199" v="77"/>
          <ac:grpSpMkLst>
            <pc:docMk/>
            <pc:sldMk cId="0" sldId="276"/>
            <ac:grpSpMk id="5" creationId="{03D13702-B78E-E77A-3B8C-56FF1E6D5408}"/>
          </ac:grpSpMkLst>
        </pc:grpChg>
      </pc:sldChg>
      <pc:sldChg chg="modSp">
        <pc:chgData name="David Gnatzy (1064343)" userId="S::1064343@hr.nl::40086213-821f-437e-8eb5-fab64a1c8f38" providerId="AD" clId="Web-{E83B2699-86FD-4347-A132-A96C47E4BBBC}" dt="2023-01-19T13:13:25.813" v="29" actId="20577"/>
        <pc:sldMkLst>
          <pc:docMk/>
          <pc:sldMk cId="0" sldId="279"/>
        </pc:sldMkLst>
        <pc:spChg chg="mod">
          <ac:chgData name="David Gnatzy (1064343)" userId="S::1064343@hr.nl::40086213-821f-437e-8eb5-fab64a1c8f38" providerId="AD" clId="Web-{E83B2699-86FD-4347-A132-A96C47E4BBBC}" dt="2023-01-19T13:13:25.813" v="29" actId="20577"/>
          <ac:spMkLst>
            <pc:docMk/>
            <pc:sldMk cId="0" sldId="279"/>
            <ac:spMk id="224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E83B2699-86FD-4347-A132-A96C47E4BBBC}" dt="2023-01-19T13:13:16.937" v="28" actId="20577"/>
        <pc:sldMkLst>
          <pc:docMk/>
          <pc:sldMk cId="0" sldId="280"/>
        </pc:sldMkLst>
        <pc:spChg chg="mod">
          <ac:chgData name="David Gnatzy (1064343)" userId="S::1064343@hr.nl::40086213-821f-437e-8eb5-fab64a1c8f38" providerId="AD" clId="Web-{E83B2699-86FD-4347-A132-A96C47E4BBBC}" dt="2023-01-19T13:13:16.937" v="28" actId="20577"/>
          <ac:spMkLst>
            <pc:docMk/>
            <pc:sldMk cId="0" sldId="280"/>
            <ac:spMk id="232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E83B2699-86FD-4347-A132-A96C47E4BBBC}" dt="2023-01-19T13:13:09.171" v="27" actId="20577"/>
        <pc:sldMkLst>
          <pc:docMk/>
          <pc:sldMk cId="0" sldId="281"/>
        </pc:sldMkLst>
        <pc:spChg chg="mod">
          <ac:chgData name="David Gnatzy (1064343)" userId="S::1064343@hr.nl::40086213-821f-437e-8eb5-fab64a1c8f38" providerId="AD" clId="Web-{E83B2699-86FD-4347-A132-A96C47E4BBBC}" dt="2023-01-19T13:13:09.171" v="27" actId="20577"/>
          <ac:spMkLst>
            <pc:docMk/>
            <pc:sldMk cId="0" sldId="281"/>
            <ac:spMk id="238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E83B2699-86FD-4347-A132-A96C47E4BBBC}" dt="2023-01-19T13:13:01.812" v="26" actId="20577"/>
        <pc:sldMkLst>
          <pc:docMk/>
          <pc:sldMk cId="0" sldId="282"/>
        </pc:sldMkLst>
        <pc:spChg chg="mod">
          <ac:chgData name="David Gnatzy (1064343)" userId="S::1064343@hr.nl::40086213-821f-437e-8eb5-fab64a1c8f38" providerId="AD" clId="Web-{E83B2699-86FD-4347-A132-A96C47E4BBBC}" dt="2023-01-19T13:13:01.812" v="26" actId="20577"/>
          <ac:spMkLst>
            <pc:docMk/>
            <pc:sldMk cId="0" sldId="282"/>
            <ac:spMk id="245" creationId="{00000000-0000-0000-0000-000000000000}"/>
          </ac:spMkLst>
        </pc:spChg>
      </pc:sldChg>
    </pc:docChg>
  </pc:docChgLst>
  <pc:docChgLst>
    <pc:chgData name="David Gnatzy (1064343)" userId="S::1064343@hr.nl::40086213-821f-437e-8eb5-fab64a1c8f38" providerId="AD" clId="Web-{11807AAD-0CB4-4699-996E-46045C81EF2B}"/>
    <pc:docChg chg="modSld">
      <pc:chgData name="David Gnatzy (1064343)" userId="S::1064343@hr.nl::40086213-821f-437e-8eb5-fab64a1c8f38" providerId="AD" clId="Web-{11807AAD-0CB4-4699-996E-46045C81EF2B}" dt="2023-01-20T11:47:54.685" v="129"/>
      <pc:docMkLst>
        <pc:docMk/>
      </pc:docMkLst>
      <pc:sldChg chg="addSp modSp addAnim delAnim modAnim">
        <pc:chgData name="David Gnatzy (1064343)" userId="S::1064343@hr.nl::40086213-821f-437e-8eb5-fab64a1c8f38" providerId="AD" clId="Web-{11807AAD-0CB4-4699-996E-46045C81EF2B}" dt="2023-01-20T11:39:35.857" v="38"/>
        <pc:sldMkLst>
          <pc:docMk/>
          <pc:sldMk cId="0" sldId="271"/>
        </pc:sldMkLst>
        <pc:spChg chg="add mod">
          <ac:chgData name="David Gnatzy (1064343)" userId="S::1064343@hr.nl::40086213-821f-437e-8eb5-fab64a1c8f38" providerId="AD" clId="Web-{11807AAD-0CB4-4699-996E-46045C81EF2B}" dt="2023-01-20T11:39:27.794" v="30" actId="1076"/>
          <ac:spMkLst>
            <pc:docMk/>
            <pc:sldMk cId="0" sldId="271"/>
            <ac:spMk id="3" creationId="{5CC346B1-DC13-C111-B357-66E6F22ADAED}"/>
          </ac:spMkLst>
        </pc:spChg>
        <pc:spChg chg="mod">
          <ac:chgData name="David Gnatzy (1064343)" userId="S::1064343@hr.nl::40086213-821f-437e-8eb5-fab64a1c8f38" providerId="AD" clId="Web-{11807AAD-0CB4-4699-996E-46045C81EF2B}" dt="2023-01-20T11:39:31.966" v="36" actId="20577"/>
          <ac:spMkLst>
            <pc:docMk/>
            <pc:sldMk cId="0" sldId="271"/>
            <ac:spMk id="164" creationId="{00000000-0000-0000-0000-000000000000}"/>
          </ac:spMkLst>
        </pc:spChg>
      </pc:sldChg>
      <pc:sldChg chg="modSp mod addAnim delAnim modAnim modShow">
        <pc:chgData name="David Gnatzy (1064343)" userId="S::1064343@hr.nl::40086213-821f-437e-8eb5-fab64a1c8f38" providerId="AD" clId="Web-{11807AAD-0CB4-4699-996E-46045C81EF2B}" dt="2023-01-20T11:38:43.370" v="22"/>
        <pc:sldMkLst>
          <pc:docMk/>
          <pc:sldMk cId="0" sldId="275"/>
        </pc:sldMkLst>
        <pc:spChg chg="mod">
          <ac:chgData name="David Gnatzy (1064343)" userId="S::1064343@hr.nl::40086213-821f-437e-8eb5-fab64a1c8f38" providerId="AD" clId="Web-{11807AAD-0CB4-4699-996E-46045C81EF2B}" dt="2023-01-20T11:38:37.495" v="21" actId="14100"/>
          <ac:spMkLst>
            <pc:docMk/>
            <pc:sldMk cId="0" sldId="275"/>
            <ac:spMk id="195" creationId="{00000000-0000-0000-0000-000000000000}"/>
          </ac:spMkLst>
        </pc:spChg>
      </pc:sldChg>
      <pc:sldChg chg="addSp delSp modSp addAnim delAnim modAnim">
        <pc:chgData name="David Gnatzy (1064343)" userId="S::1064343@hr.nl::40086213-821f-437e-8eb5-fab64a1c8f38" providerId="AD" clId="Web-{11807AAD-0CB4-4699-996E-46045C81EF2B}" dt="2023-01-20T11:47:54.685" v="129"/>
        <pc:sldMkLst>
          <pc:docMk/>
          <pc:sldMk cId="0" sldId="276"/>
        </pc:sldMkLst>
        <pc:spChg chg="mod ord">
          <ac:chgData name="David Gnatzy (1064343)" userId="S::1064343@hr.nl::40086213-821f-437e-8eb5-fab64a1c8f38" providerId="AD" clId="Web-{11807AAD-0CB4-4699-996E-46045C81EF2B}" dt="2023-01-20T11:46:07.901" v="90" actId="20577"/>
          <ac:spMkLst>
            <pc:docMk/>
            <pc:sldMk cId="0" sldId="276"/>
            <ac:spMk id="6" creationId="{BCAB1DC4-E4BE-FEED-D201-2821FC874263}"/>
          </ac:spMkLst>
        </pc:spChg>
        <pc:spChg chg="add del mod">
          <ac:chgData name="David Gnatzy (1064343)" userId="S::1064343@hr.nl::40086213-821f-437e-8eb5-fab64a1c8f38" providerId="AD" clId="Web-{11807AAD-0CB4-4699-996E-46045C81EF2B}" dt="2023-01-20T11:47:30.872" v="123"/>
          <ac:spMkLst>
            <pc:docMk/>
            <pc:sldMk cId="0" sldId="276"/>
            <ac:spMk id="7" creationId="{6416B544-7F7E-C42E-1D71-8D510B34D9D5}"/>
          </ac:spMkLst>
        </pc:spChg>
        <pc:spChg chg="add del mod">
          <ac:chgData name="David Gnatzy (1064343)" userId="S::1064343@hr.nl::40086213-821f-437e-8eb5-fab64a1c8f38" providerId="AD" clId="Web-{11807AAD-0CB4-4699-996E-46045C81EF2B}" dt="2023-01-20T11:46:34.823" v="94"/>
          <ac:spMkLst>
            <pc:docMk/>
            <pc:sldMk cId="0" sldId="276"/>
            <ac:spMk id="8" creationId="{9E2712F7-DA70-8254-591A-ADE4DAE1D5AF}"/>
          </ac:spMkLst>
        </pc:spChg>
        <pc:spChg chg="add del mod">
          <ac:chgData name="David Gnatzy (1064343)" userId="S::1064343@hr.nl::40086213-821f-437e-8eb5-fab64a1c8f38" providerId="AD" clId="Web-{11807AAD-0CB4-4699-996E-46045C81EF2B}" dt="2023-01-20T11:46:56.246" v="101"/>
          <ac:spMkLst>
            <pc:docMk/>
            <pc:sldMk cId="0" sldId="276"/>
            <ac:spMk id="10" creationId="{2B801B08-E95F-15FB-1E74-5A927641A94A}"/>
          </ac:spMkLst>
        </pc:spChg>
        <pc:spChg chg="add mod">
          <ac:chgData name="David Gnatzy (1064343)" userId="S::1064343@hr.nl::40086213-821f-437e-8eb5-fab64a1c8f38" providerId="AD" clId="Web-{11807AAD-0CB4-4699-996E-46045C81EF2B}" dt="2023-01-20T11:46:51.215" v="99" actId="1076"/>
          <ac:spMkLst>
            <pc:docMk/>
            <pc:sldMk cId="0" sldId="276"/>
            <ac:spMk id="11" creationId="{9F5D3C1A-8AC3-42D6-115E-EF7AD7DAAD8B}"/>
          </ac:spMkLst>
        </pc:spChg>
        <pc:spChg chg="add mod">
          <ac:chgData name="David Gnatzy (1064343)" userId="S::1064343@hr.nl::40086213-821f-437e-8eb5-fab64a1c8f38" providerId="AD" clId="Web-{11807AAD-0CB4-4699-996E-46045C81EF2B}" dt="2023-01-20T11:47:38.013" v="125" actId="1076"/>
          <ac:spMkLst>
            <pc:docMk/>
            <pc:sldMk cId="0" sldId="276"/>
            <ac:spMk id="12" creationId="{87CA2C66-1331-84A3-4E78-276855591A44}"/>
          </ac:spMkLst>
        </pc:spChg>
        <pc:spChg chg="del mod">
          <ac:chgData name="David Gnatzy (1064343)" userId="S::1064343@hr.nl::40086213-821f-437e-8eb5-fab64a1c8f38" providerId="AD" clId="Web-{11807AAD-0CB4-4699-996E-46045C81EF2B}" dt="2023-01-20T11:46:41.746" v="96"/>
          <ac:spMkLst>
            <pc:docMk/>
            <pc:sldMk cId="0" sldId="276"/>
            <ac:spMk id="202" creationId="{00000000-0000-0000-0000-000000000000}"/>
          </ac:spMkLst>
        </pc:spChg>
        <pc:picChg chg="ord">
          <ac:chgData name="David Gnatzy (1064343)" userId="S::1064343@hr.nl::40086213-821f-437e-8eb5-fab64a1c8f38" providerId="AD" clId="Web-{11807AAD-0CB4-4699-996E-46045C81EF2B}" dt="2023-01-20T11:40:24.124" v="39"/>
          <ac:picMkLst>
            <pc:docMk/>
            <pc:sldMk cId="0" sldId="276"/>
            <ac:picMk id="200" creationId="{00000000-0000-0000-0000-000000000000}"/>
          </ac:picMkLst>
        </pc:picChg>
      </pc:sldChg>
      <pc:sldChg chg="addSp modSp addAnim delAnim">
        <pc:chgData name="David Gnatzy (1064343)" userId="S::1064343@hr.nl::40086213-821f-437e-8eb5-fab64a1c8f38" providerId="AD" clId="Web-{11807AAD-0CB4-4699-996E-46045C81EF2B}" dt="2023-01-20T11:43:01.848" v="79" actId="1076"/>
        <pc:sldMkLst>
          <pc:docMk/>
          <pc:sldMk cId="0" sldId="277"/>
        </pc:sldMkLst>
        <pc:spChg chg="add mod">
          <ac:chgData name="David Gnatzy (1064343)" userId="S::1064343@hr.nl::40086213-821f-437e-8eb5-fab64a1c8f38" providerId="AD" clId="Web-{11807AAD-0CB4-4699-996E-46045C81EF2B}" dt="2023-01-20T11:41:19.751" v="45" actId="1076"/>
          <ac:spMkLst>
            <pc:docMk/>
            <pc:sldMk cId="0" sldId="277"/>
            <ac:spMk id="3" creationId="{0E7F3F23-8305-2898-37FD-2EAC28DFA5C6}"/>
          </ac:spMkLst>
        </pc:spChg>
        <pc:spChg chg="add mod">
          <ac:chgData name="David Gnatzy (1064343)" userId="S::1064343@hr.nl::40086213-821f-437e-8eb5-fab64a1c8f38" providerId="AD" clId="Web-{11807AAD-0CB4-4699-996E-46045C81EF2B}" dt="2023-01-20T11:43:01.848" v="79" actId="1076"/>
          <ac:spMkLst>
            <pc:docMk/>
            <pc:sldMk cId="0" sldId="277"/>
            <ac:spMk id="5" creationId="{992071D0-E98A-4289-5FB9-A56E615B5B0A}"/>
          </ac:spMkLst>
        </pc:spChg>
        <pc:spChg chg="add mod">
          <ac:chgData name="David Gnatzy (1064343)" userId="S::1064343@hr.nl::40086213-821f-437e-8eb5-fab64a1c8f38" providerId="AD" clId="Web-{11807AAD-0CB4-4699-996E-46045C81EF2B}" dt="2023-01-20T11:42:21.159" v="62" actId="1076"/>
          <ac:spMkLst>
            <pc:docMk/>
            <pc:sldMk cId="0" sldId="277"/>
            <ac:spMk id="7" creationId="{48E1670C-C168-B235-D93F-684825093CA0}"/>
          </ac:spMkLst>
        </pc:spChg>
        <pc:spChg chg="mod">
          <ac:chgData name="David Gnatzy (1064343)" userId="S::1064343@hr.nl::40086213-821f-437e-8eb5-fab64a1c8f38" providerId="AD" clId="Web-{11807AAD-0CB4-4699-996E-46045C81EF2B}" dt="2023-01-20T11:42:34.614" v="77" actId="20577"/>
          <ac:spMkLst>
            <pc:docMk/>
            <pc:sldMk cId="0" sldId="277"/>
            <ac:spMk id="210" creationId="{00000000-0000-0000-0000-000000000000}"/>
          </ac:spMkLst>
        </pc:spChg>
      </pc:sldChg>
    </pc:docChg>
  </pc:docChgLst>
  <pc:docChgLst>
    <pc:chgData name="Jan van der Jeugd (1065009)" userId="S::1065009@hr.nl::ab430ebe-9d4a-46fb-84d9-0615ccf54c7a" providerId="AD" clId="Web-{1DB953C3-0EEA-41D8-A536-F7EA4F16B399}"/>
    <pc:docChg chg="modSld">
      <pc:chgData name="Jan van der Jeugd (1065009)" userId="S::1065009@hr.nl::ab430ebe-9d4a-46fb-84d9-0615ccf54c7a" providerId="AD" clId="Web-{1DB953C3-0EEA-41D8-A536-F7EA4F16B399}" dt="2023-01-19T13:37:11.488" v="124" actId="20577"/>
      <pc:docMkLst>
        <pc:docMk/>
      </pc:docMkLst>
      <pc:sldChg chg="modSp">
        <pc:chgData name="Jan van der Jeugd (1065009)" userId="S::1065009@hr.nl::ab430ebe-9d4a-46fb-84d9-0615ccf54c7a" providerId="AD" clId="Web-{1DB953C3-0EEA-41D8-A536-F7EA4F16B399}" dt="2023-01-19T13:37:11.488" v="124" actId="20577"/>
        <pc:sldMkLst>
          <pc:docMk/>
          <pc:sldMk cId="503028308" sldId="287"/>
        </pc:sldMkLst>
        <pc:spChg chg="mod">
          <ac:chgData name="Jan van der Jeugd (1065009)" userId="S::1065009@hr.nl::ab430ebe-9d4a-46fb-84d9-0615ccf54c7a" providerId="AD" clId="Web-{1DB953C3-0EEA-41D8-A536-F7EA4F16B399}" dt="2023-01-19T13:37:11.488" v="124" actId="20577"/>
          <ac:spMkLst>
            <pc:docMk/>
            <pc:sldMk cId="503028308" sldId="287"/>
            <ac:spMk id="5" creationId="{1B73BC5B-DBD5-D47D-60A5-4AD19C547163}"/>
          </ac:spMkLst>
        </pc:spChg>
      </pc:sldChg>
      <pc:sldChg chg="addSp modSp">
        <pc:chgData name="Jan van der Jeugd (1065009)" userId="S::1065009@hr.nl::ab430ebe-9d4a-46fb-84d9-0615ccf54c7a" providerId="AD" clId="Web-{1DB953C3-0EEA-41D8-A536-F7EA4F16B399}" dt="2023-01-19T13:34:45.749" v="51" actId="1076"/>
        <pc:sldMkLst>
          <pc:docMk/>
          <pc:sldMk cId="435322332" sldId="289"/>
        </pc:sldMkLst>
        <pc:spChg chg="mod">
          <ac:chgData name="Jan van der Jeugd (1065009)" userId="S::1065009@hr.nl::ab430ebe-9d4a-46fb-84d9-0615ccf54c7a" providerId="AD" clId="Web-{1DB953C3-0EEA-41D8-A536-F7EA4F16B399}" dt="2023-01-19T13:33:52.263" v="29" actId="14100"/>
          <ac:spMkLst>
            <pc:docMk/>
            <pc:sldMk cId="435322332" sldId="289"/>
            <ac:spMk id="4" creationId="{1788364A-5BAB-E86D-718B-1E820D029E04}"/>
          </ac:spMkLst>
        </pc:spChg>
        <pc:spChg chg="mod">
          <ac:chgData name="Jan van der Jeugd (1065009)" userId="S::1065009@hr.nl::ab430ebe-9d4a-46fb-84d9-0615ccf54c7a" providerId="AD" clId="Web-{1DB953C3-0EEA-41D8-A536-F7EA4F16B399}" dt="2023-01-19T13:34:45.749" v="51" actId="1076"/>
          <ac:spMkLst>
            <pc:docMk/>
            <pc:sldMk cId="435322332" sldId="289"/>
            <ac:spMk id="245" creationId="{00000000-0000-0000-0000-000000000000}"/>
          </ac:spMkLst>
        </pc:spChg>
        <pc:picChg chg="add mod ord">
          <ac:chgData name="Jan van der Jeugd (1065009)" userId="S::1065009@hr.nl::ab430ebe-9d4a-46fb-84d9-0615ccf54c7a" providerId="AD" clId="Web-{1DB953C3-0EEA-41D8-A536-F7EA4F16B399}" dt="2023-01-19T13:32:48.292" v="18" actId="14100"/>
          <ac:picMkLst>
            <pc:docMk/>
            <pc:sldMk cId="435322332" sldId="289"/>
            <ac:picMk id="2" creationId="{262AC1A2-F196-A583-8611-10718DE4B1D6}"/>
          </ac:picMkLst>
        </pc:picChg>
      </pc:sldChg>
    </pc:docChg>
  </pc:docChgLst>
  <pc:docChgLst>
    <pc:chgData name="Dennis Kleine Deters (1064341)" userId="S::1064341@hr.nl::37e03f63-81db-4c2d-ad61-d5c5ae216e58" providerId="AD" clId="Web-{7BCA93F4-637D-40F3-AB17-43F18A2FD07C}"/>
    <pc:docChg chg="addSld delSld modSld sldOrd">
      <pc:chgData name="Dennis Kleine Deters (1064341)" userId="S::1064341@hr.nl::37e03f63-81db-4c2d-ad61-d5c5ae216e58" providerId="AD" clId="Web-{7BCA93F4-637D-40F3-AB17-43F18A2FD07C}" dt="2023-01-20T12:15:56.683" v="620"/>
      <pc:docMkLst>
        <pc:docMk/>
      </pc:docMkLst>
      <pc:sldChg chg="modSp">
        <pc:chgData name="Dennis Kleine Deters (1064341)" userId="S::1064341@hr.nl::37e03f63-81db-4c2d-ad61-d5c5ae216e58" providerId="AD" clId="Web-{7BCA93F4-637D-40F3-AB17-43F18A2FD07C}" dt="2023-01-20T10:01:35.377" v="118" actId="20577"/>
        <pc:sldMkLst>
          <pc:docMk/>
          <pc:sldMk cId="0" sldId="256"/>
        </pc:sldMkLst>
        <pc:spChg chg="mod">
          <ac:chgData name="Dennis Kleine Deters (1064341)" userId="S::1064341@hr.nl::37e03f63-81db-4c2d-ad61-d5c5ae216e58" providerId="AD" clId="Web-{7BCA93F4-637D-40F3-AB17-43F18A2FD07C}" dt="2023-01-20T09:55:24.289" v="22" actId="14100"/>
          <ac:spMkLst>
            <pc:docMk/>
            <pc:sldMk cId="0" sldId="256"/>
            <ac:spMk id="55" creationId="{00000000-0000-0000-0000-000000000000}"/>
          </ac:spMkLst>
        </pc:spChg>
        <pc:spChg chg="mod">
          <ac:chgData name="Dennis Kleine Deters (1064341)" userId="S::1064341@hr.nl::37e03f63-81db-4c2d-ad61-d5c5ae216e58" providerId="AD" clId="Web-{7BCA93F4-637D-40F3-AB17-43F18A2FD07C}" dt="2023-01-20T10:01:35.377" v="118" actId="20577"/>
          <ac:spMkLst>
            <pc:docMk/>
            <pc:sldMk cId="0" sldId="256"/>
            <ac:spMk id="56" creationId="{00000000-0000-0000-0000-000000000000}"/>
          </ac:spMkLst>
        </pc:spChg>
      </pc:sldChg>
      <pc:sldChg chg="modSp">
        <pc:chgData name="Dennis Kleine Deters (1064341)" userId="S::1064341@hr.nl::37e03f63-81db-4c2d-ad61-d5c5ae216e58" providerId="AD" clId="Web-{7BCA93F4-637D-40F3-AB17-43F18A2FD07C}" dt="2023-01-20T10:22:04.864" v="353" actId="20577"/>
        <pc:sldMkLst>
          <pc:docMk/>
          <pc:sldMk cId="0" sldId="257"/>
        </pc:sldMkLst>
        <pc:spChg chg="mod">
          <ac:chgData name="Dennis Kleine Deters (1064341)" userId="S::1064341@hr.nl::37e03f63-81db-4c2d-ad61-d5c5ae216e58" providerId="AD" clId="Web-{7BCA93F4-637D-40F3-AB17-43F18A2FD07C}" dt="2023-01-20T10:17:17.966" v="251" actId="20577"/>
          <ac:spMkLst>
            <pc:docMk/>
            <pc:sldMk cId="0" sldId="257"/>
            <ac:spMk id="5" creationId="{8D22C851-A487-2380-A866-C4555C58E6B0}"/>
          </ac:spMkLst>
        </pc:spChg>
        <pc:spChg chg="mod">
          <ac:chgData name="Dennis Kleine Deters (1064341)" userId="S::1064341@hr.nl::37e03f63-81db-4c2d-ad61-d5c5ae216e58" providerId="AD" clId="Web-{7BCA93F4-637D-40F3-AB17-43F18A2FD07C}" dt="2023-01-20T10:22:04.864" v="353" actId="20577"/>
          <ac:spMkLst>
            <pc:docMk/>
            <pc:sldMk cId="0" sldId="257"/>
            <ac:spMk id="63" creationId="{00000000-0000-0000-0000-000000000000}"/>
          </ac:spMkLst>
        </pc:spChg>
      </pc:sldChg>
      <pc:sldChg chg="del mod modShow">
        <pc:chgData name="Dennis Kleine Deters (1064341)" userId="S::1064341@hr.nl::37e03f63-81db-4c2d-ad61-d5c5ae216e58" providerId="AD" clId="Web-{7BCA93F4-637D-40F3-AB17-43F18A2FD07C}" dt="2023-01-20T12:13:54.225" v="609"/>
        <pc:sldMkLst>
          <pc:docMk/>
          <pc:sldMk cId="0" sldId="258"/>
        </pc:sldMkLst>
      </pc:sldChg>
      <pc:sldChg chg="del mod modShow">
        <pc:chgData name="Dennis Kleine Deters (1064341)" userId="S::1064341@hr.nl::37e03f63-81db-4c2d-ad61-d5c5ae216e58" providerId="AD" clId="Web-{7BCA93F4-637D-40F3-AB17-43F18A2FD07C}" dt="2023-01-20T12:13:58.632" v="610"/>
        <pc:sldMkLst>
          <pc:docMk/>
          <pc:sldMk cId="0" sldId="259"/>
        </pc:sldMkLst>
      </pc:sldChg>
      <pc:sldChg chg="modSp del mod modShow">
        <pc:chgData name="Dennis Kleine Deters (1064341)" userId="S::1064341@hr.nl::37e03f63-81db-4c2d-ad61-d5c5ae216e58" providerId="AD" clId="Web-{7BCA93F4-637D-40F3-AB17-43F18A2FD07C}" dt="2023-01-20T12:14:02.522" v="611"/>
        <pc:sldMkLst>
          <pc:docMk/>
          <pc:sldMk cId="0" sldId="260"/>
        </pc:sldMkLst>
        <pc:spChg chg="mod">
          <ac:chgData name="Dennis Kleine Deters (1064341)" userId="S::1064341@hr.nl::37e03f63-81db-4c2d-ad61-d5c5ae216e58" providerId="AD" clId="Web-{7BCA93F4-637D-40F3-AB17-43F18A2FD07C}" dt="2023-01-20T10:27:48.796" v="388" actId="20577"/>
          <ac:spMkLst>
            <pc:docMk/>
            <pc:sldMk cId="0" sldId="260"/>
            <ac:spMk id="83" creationId="{00000000-0000-0000-0000-000000000000}"/>
          </ac:spMkLst>
        </pc:spChg>
      </pc:sldChg>
      <pc:sldChg chg="modSp">
        <pc:chgData name="Dennis Kleine Deters (1064341)" userId="S::1064341@hr.nl::37e03f63-81db-4c2d-ad61-d5c5ae216e58" providerId="AD" clId="Web-{7BCA93F4-637D-40F3-AB17-43F18A2FD07C}" dt="2023-01-20T11:36:33.327" v="608" actId="20577"/>
        <pc:sldMkLst>
          <pc:docMk/>
          <pc:sldMk cId="0" sldId="261"/>
        </pc:sldMkLst>
        <pc:spChg chg="mod">
          <ac:chgData name="Dennis Kleine Deters (1064341)" userId="S::1064341@hr.nl::37e03f63-81db-4c2d-ad61-d5c5ae216e58" providerId="AD" clId="Web-{7BCA93F4-637D-40F3-AB17-43F18A2FD07C}" dt="2023-01-20T11:36:33.327" v="608" actId="20577"/>
          <ac:spMkLst>
            <pc:docMk/>
            <pc:sldMk cId="0" sldId="261"/>
            <ac:spMk id="90" creationId="{00000000-0000-0000-0000-000000000000}"/>
          </ac:spMkLst>
        </pc:spChg>
        <pc:picChg chg="mod">
          <ac:chgData name="Dennis Kleine Deters (1064341)" userId="S::1064341@hr.nl::37e03f63-81db-4c2d-ad61-d5c5ae216e58" providerId="AD" clId="Web-{7BCA93F4-637D-40F3-AB17-43F18A2FD07C}" dt="2023-01-20T10:41:02.068" v="429" actId="14100"/>
          <ac:picMkLst>
            <pc:docMk/>
            <pc:sldMk cId="0" sldId="261"/>
            <ac:picMk id="91" creationId="{00000000-0000-0000-0000-000000000000}"/>
          </ac:picMkLst>
        </pc:picChg>
      </pc:sldChg>
      <pc:sldChg chg="addSp modSp mod modShow">
        <pc:chgData name="Dennis Kleine Deters (1064341)" userId="S::1064341@hr.nl::37e03f63-81db-4c2d-ad61-d5c5ae216e58" providerId="AD" clId="Web-{7BCA93F4-637D-40F3-AB17-43F18A2FD07C}" dt="2023-01-20T10:40:12.754" v="414"/>
        <pc:sldMkLst>
          <pc:docMk/>
          <pc:sldMk cId="0" sldId="262"/>
        </pc:sldMkLst>
        <pc:spChg chg="mod">
          <ac:chgData name="Dennis Kleine Deters (1064341)" userId="S::1064341@hr.nl::37e03f63-81db-4c2d-ad61-d5c5ae216e58" providerId="AD" clId="Web-{7BCA93F4-637D-40F3-AB17-43F18A2FD07C}" dt="2023-01-20T10:29:20.376" v="398" actId="20577"/>
          <ac:spMkLst>
            <pc:docMk/>
            <pc:sldMk cId="0" sldId="262"/>
            <ac:spMk id="98" creationId="{00000000-0000-0000-0000-000000000000}"/>
          </ac:spMkLst>
        </pc:spChg>
        <pc:picChg chg="add mod">
          <ac:chgData name="Dennis Kleine Deters (1064341)" userId="S::1064341@hr.nl::37e03f63-81db-4c2d-ad61-d5c5ae216e58" providerId="AD" clId="Web-{7BCA93F4-637D-40F3-AB17-43F18A2FD07C}" dt="2023-01-20T10:31:42.146" v="402" actId="14100"/>
          <ac:picMkLst>
            <pc:docMk/>
            <pc:sldMk cId="0" sldId="262"/>
            <ac:picMk id="2" creationId="{B7260239-978D-2923-F5FC-0023430AA794}"/>
          </ac:picMkLst>
        </pc:picChg>
      </pc:sldChg>
      <pc:sldChg chg="modSp mod ord modShow">
        <pc:chgData name="Dennis Kleine Deters (1064341)" userId="S::1064341@hr.nl::37e03f63-81db-4c2d-ad61-d5c5ae216e58" providerId="AD" clId="Web-{7BCA93F4-637D-40F3-AB17-43F18A2FD07C}" dt="2023-01-20T12:15:30.385" v="617" actId="20577"/>
        <pc:sldMkLst>
          <pc:docMk/>
          <pc:sldMk cId="0" sldId="263"/>
        </pc:sldMkLst>
        <pc:spChg chg="mod">
          <ac:chgData name="Dennis Kleine Deters (1064341)" userId="S::1064341@hr.nl::37e03f63-81db-4c2d-ad61-d5c5ae216e58" providerId="AD" clId="Web-{7BCA93F4-637D-40F3-AB17-43F18A2FD07C}" dt="2023-01-20T12:14:55.446" v="616" actId="20577"/>
          <ac:spMkLst>
            <pc:docMk/>
            <pc:sldMk cId="0" sldId="263"/>
            <ac:spMk id="104" creationId="{00000000-0000-0000-0000-000000000000}"/>
          </ac:spMkLst>
        </pc:spChg>
        <pc:spChg chg="mod">
          <ac:chgData name="Dennis Kleine Deters (1064341)" userId="S::1064341@hr.nl::37e03f63-81db-4c2d-ad61-d5c5ae216e58" providerId="AD" clId="Web-{7BCA93F4-637D-40F3-AB17-43F18A2FD07C}" dt="2023-01-20T12:15:30.385" v="617" actId="20577"/>
          <ac:spMkLst>
            <pc:docMk/>
            <pc:sldMk cId="0" sldId="263"/>
            <ac:spMk id="105" creationId="{00000000-0000-0000-0000-000000000000}"/>
          </ac:spMkLst>
        </pc:spChg>
        <pc:picChg chg="mod">
          <ac:chgData name="Dennis Kleine Deters (1064341)" userId="S::1064341@hr.nl::37e03f63-81db-4c2d-ad61-d5c5ae216e58" providerId="AD" clId="Web-{7BCA93F4-637D-40F3-AB17-43F18A2FD07C}" dt="2023-01-20T11:19:34.542" v="512" actId="1076"/>
          <ac:picMkLst>
            <pc:docMk/>
            <pc:sldMk cId="0" sldId="263"/>
            <ac:picMk id="103" creationId="{00000000-0000-0000-0000-000000000000}"/>
          </ac:picMkLst>
        </pc:picChg>
      </pc:sldChg>
      <pc:sldChg chg="modSp del mod modShow">
        <pc:chgData name="Dennis Kleine Deters (1064341)" userId="S::1064341@hr.nl::37e03f63-81db-4c2d-ad61-d5c5ae216e58" providerId="AD" clId="Web-{7BCA93F4-637D-40F3-AB17-43F18A2FD07C}" dt="2023-01-20T12:15:47.152" v="618"/>
        <pc:sldMkLst>
          <pc:docMk/>
          <pc:sldMk cId="0" sldId="264"/>
        </pc:sldMkLst>
        <pc:spChg chg="mod">
          <ac:chgData name="Dennis Kleine Deters (1064341)" userId="S::1064341@hr.nl::37e03f63-81db-4c2d-ad61-d5c5ae216e58" providerId="AD" clId="Web-{7BCA93F4-637D-40F3-AB17-43F18A2FD07C}" dt="2023-01-20T10:36:04.059" v="412" actId="20577"/>
          <ac:spMkLst>
            <pc:docMk/>
            <pc:sldMk cId="0" sldId="264"/>
            <ac:spMk id="111" creationId="{00000000-0000-0000-0000-000000000000}"/>
          </ac:spMkLst>
        </pc:spChg>
      </pc:sldChg>
      <pc:sldChg chg="del mod modShow">
        <pc:chgData name="Dennis Kleine Deters (1064341)" userId="S::1064341@hr.nl::37e03f63-81db-4c2d-ad61-d5c5ae216e58" providerId="AD" clId="Web-{7BCA93F4-637D-40F3-AB17-43F18A2FD07C}" dt="2023-01-20T12:15:50.949" v="619"/>
        <pc:sldMkLst>
          <pc:docMk/>
          <pc:sldMk cId="0" sldId="265"/>
        </pc:sldMkLst>
      </pc:sldChg>
      <pc:sldChg chg="del mod modShow">
        <pc:chgData name="Dennis Kleine Deters (1064341)" userId="S::1064341@hr.nl::37e03f63-81db-4c2d-ad61-d5c5ae216e58" providerId="AD" clId="Web-{7BCA93F4-637D-40F3-AB17-43F18A2FD07C}" dt="2023-01-20T12:15:56.683" v="620"/>
        <pc:sldMkLst>
          <pc:docMk/>
          <pc:sldMk cId="0" sldId="266"/>
        </pc:sldMkLst>
      </pc:sldChg>
      <pc:sldChg chg="modSp">
        <pc:chgData name="Dennis Kleine Deters (1064341)" userId="S::1064341@hr.nl::37e03f63-81db-4c2d-ad61-d5c5ae216e58" providerId="AD" clId="Web-{7BCA93F4-637D-40F3-AB17-43F18A2FD07C}" dt="2023-01-20T11:22:09.641" v="521" actId="20577"/>
        <pc:sldMkLst>
          <pc:docMk/>
          <pc:sldMk cId="0" sldId="267"/>
        </pc:sldMkLst>
        <pc:spChg chg="mod">
          <ac:chgData name="Dennis Kleine Deters (1064341)" userId="S::1064341@hr.nl::37e03f63-81db-4c2d-ad61-d5c5ae216e58" providerId="AD" clId="Web-{7BCA93F4-637D-40F3-AB17-43F18A2FD07C}" dt="2023-01-20T11:22:09.641" v="521" actId="20577"/>
          <ac:spMkLst>
            <pc:docMk/>
            <pc:sldMk cId="0" sldId="267"/>
            <ac:spMk id="136" creationId="{00000000-0000-0000-0000-000000000000}"/>
          </ac:spMkLst>
        </pc:spChg>
      </pc:sldChg>
      <pc:sldChg chg="modSp mod modShow">
        <pc:chgData name="Dennis Kleine Deters (1064341)" userId="S::1064341@hr.nl::37e03f63-81db-4c2d-ad61-d5c5ae216e58" providerId="AD" clId="Web-{7BCA93F4-637D-40F3-AB17-43F18A2FD07C}" dt="2023-01-20T11:25:41.899" v="578" actId="1076"/>
        <pc:sldMkLst>
          <pc:docMk/>
          <pc:sldMk cId="0" sldId="268"/>
        </pc:sldMkLst>
        <pc:spChg chg="mod">
          <ac:chgData name="Dennis Kleine Deters (1064341)" userId="S::1064341@hr.nl::37e03f63-81db-4c2d-ad61-d5c5ae216e58" providerId="AD" clId="Web-{7BCA93F4-637D-40F3-AB17-43F18A2FD07C}" dt="2023-01-20T11:25:02.944" v="569" actId="1076"/>
          <ac:spMkLst>
            <pc:docMk/>
            <pc:sldMk cId="0" sldId="268"/>
            <ac:spMk id="142" creationId="{00000000-0000-0000-0000-000000000000}"/>
          </ac:spMkLst>
        </pc:spChg>
        <pc:spChg chg="mod">
          <ac:chgData name="Dennis Kleine Deters (1064341)" userId="S::1064341@hr.nl::37e03f63-81db-4c2d-ad61-d5c5ae216e58" providerId="AD" clId="Web-{7BCA93F4-637D-40F3-AB17-43F18A2FD07C}" dt="2023-01-20T11:25:41.899" v="578" actId="1076"/>
          <ac:spMkLst>
            <pc:docMk/>
            <pc:sldMk cId="0" sldId="268"/>
            <ac:spMk id="143" creationId="{00000000-0000-0000-0000-000000000000}"/>
          </ac:spMkLst>
        </pc:spChg>
      </pc:sldChg>
      <pc:sldChg chg="new del">
        <pc:chgData name="Dennis Kleine Deters (1064341)" userId="S::1064341@hr.nl::37e03f63-81db-4c2d-ad61-d5c5ae216e58" providerId="AD" clId="Web-{7BCA93F4-637D-40F3-AB17-43F18A2FD07C}" dt="2023-01-20T09:51:32.845" v="1"/>
        <pc:sldMkLst>
          <pc:docMk/>
          <pc:sldMk cId="3200532856" sldId="298"/>
        </pc:sldMkLst>
      </pc:sldChg>
      <pc:sldChg chg="modSp add replId">
        <pc:chgData name="Dennis Kleine Deters (1064341)" userId="S::1064341@hr.nl::37e03f63-81db-4c2d-ad61-d5c5ae216e58" providerId="AD" clId="Web-{7BCA93F4-637D-40F3-AB17-43F18A2FD07C}" dt="2023-01-20T11:10:47.712" v="472" actId="20577"/>
        <pc:sldMkLst>
          <pc:docMk/>
          <pc:sldMk cId="4114641200" sldId="313"/>
        </pc:sldMkLst>
        <pc:spChg chg="mod">
          <ac:chgData name="Dennis Kleine Deters (1064341)" userId="S::1064341@hr.nl::37e03f63-81db-4c2d-ad61-d5c5ae216e58" providerId="AD" clId="Web-{7BCA93F4-637D-40F3-AB17-43F18A2FD07C}" dt="2023-01-20T11:10:47.712" v="472" actId="20577"/>
          <ac:spMkLst>
            <pc:docMk/>
            <pc:sldMk cId="4114641200" sldId="313"/>
            <ac:spMk id="63" creationId="{00000000-0000-0000-0000-000000000000}"/>
          </ac:spMkLst>
        </pc:spChg>
      </pc:sldChg>
    </pc:docChg>
  </pc:docChgLst>
  <pc:docChgLst>
    <pc:chgData name="David Gnatzy (1064343)" userId="S::1064343@hr.nl::40086213-821f-437e-8eb5-fab64a1c8f38" providerId="AD" clId="Web-{DACC6F8F-41ED-4DD6-8F3A-00DF3658C538}"/>
    <pc:docChg chg="addSld modSld">
      <pc:chgData name="David Gnatzy (1064343)" userId="S::1064343@hr.nl::40086213-821f-437e-8eb5-fab64a1c8f38" providerId="AD" clId="Web-{DACC6F8F-41ED-4DD6-8F3A-00DF3658C538}" dt="2023-01-20T11:18:54.012" v="124"/>
      <pc:docMkLst>
        <pc:docMk/>
      </pc:docMkLst>
      <pc:sldChg chg="delSp modSp delAnim">
        <pc:chgData name="David Gnatzy (1064343)" userId="S::1064343@hr.nl::40086213-821f-437e-8eb5-fab64a1c8f38" providerId="AD" clId="Web-{DACC6F8F-41ED-4DD6-8F3A-00DF3658C538}" dt="2023-01-20T11:18:54.012" v="124"/>
        <pc:sldMkLst>
          <pc:docMk/>
          <pc:sldMk cId="0" sldId="271"/>
        </pc:sldMkLst>
        <pc:spChg chg="del mod">
          <ac:chgData name="David Gnatzy (1064343)" userId="S::1064343@hr.nl::40086213-821f-437e-8eb5-fab64a1c8f38" providerId="AD" clId="Web-{DACC6F8F-41ED-4DD6-8F3A-00DF3658C538}" dt="2023-01-20T11:18:46.168" v="123"/>
          <ac:spMkLst>
            <pc:docMk/>
            <pc:sldMk cId="0" sldId="271"/>
            <ac:spMk id="166" creationId="{00000000-0000-0000-0000-000000000000}"/>
          </ac:spMkLst>
        </pc:spChg>
        <pc:spChg chg="del">
          <ac:chgData name="David Gnatzy (1064343)" userId="S::1064343@hr.nl::40086213-821f-437e-8eb5-fab64a1c8f38" providerId="AD" clId="Web-{DACC6F8F-41ED-4DD6-8F3A-00DF3658C538}" dt="2023-01-20T11:18:43.261" v="122"/>
          <ac:spMkLst>
            <pc:docMk/>
            <pc:sldMk cId="0" sldId="271"/>
            <ac:spMk id="167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DACC6F8F-41ED-4DD6-8F3A-00DF3658C538}" dt="2023-01-20T09:07:13.475" v="36" actId="20577"/>
        <pc:sldMkLst>
          <pc:docMk/>
          <pc:sldMk cId="0" sldId="275"/>
        </pc:sldMkLst>
        <pc:spChg chg="mod">
          <ac:chgData name="David Gnatzy (1064343)" userId="S::1064343@hr.nl::40086213-821f-437e-8eb5-fab64a1c8f38" providerId="AD" clId="Web-{DACC6F8F-41ED-4DD6-8F3A-00DF3658C538}" dt="2023-01-20T09:07:13.475" v="36" actId="20577"/>
          <ac:spMkLst>
            <pc:docMk/>
            <pc:sldMk cId="0" sldId="275"/>
            <ac:spMk id="195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DACC6F8F-41ED-4DD6-8F3A-00DF3658C538}" dt="2023-01-20T11:16:07.881" v="109" actId="1076"/>
        <pc:sldMkLst>
          <pc:docMk/>
          <pc:sldMk cId="0" sldId="276"/>
        </pc:sldMkLst>
        <pc:spChg chg="mod">
          <ac:chgData name="David Gnatzy (1064343)" userId="S::1064343@hr.nl::40086213-821f-437e-8eb5-fab64a1c8f38" providerId="AD" clId="Web-{DACC6F8F-41ED-4DD6-8F3A-00DF3658C538}" dt="2023-01-20T11:15:52.834" v="106" actId="1076"/>
          <ac:spMkLst>
            <pc:docMk/>
            <pc:sldMk cId="0" sldId="276"/>
            <ac:spMk id="2" creationId="{FBE421B1-738C-AEA7-FEA5-A89EEFB237CA}"/>
          </ac:spMkLst>
        </pc:spChg>
        <pc:spChg chg="mod">
          <ac:chgData name="David Gnatzy (1064343)" userId="S::1064343@hr.nl::40086213-821f-437e-8eb5-fab64a1c8f38" providerId="AD" clId="Web-{DACC6F8F-41ED-4DD6-8F3A-00DF3658C538}" dt="2023-01-20T11:15:52.849" v="107" actId="1076"/>
          <ac:spMkLst>
            <pc:docMk/>
            <pc:sldMk cId="0" sldId="276"/>
            <ac:spMk id="4" creationId="{8F2EF3F3-1DDA-2EF8-2B31-EF900BE19655}"/>
          </ac:spMkLst>
        </pc:spChg>
        <pc:spChg chg="mod">
          <ac:chgData name="David Gnatzy (1064343)" userId="S::1064343@hr.nl::40086213-821f-437e-8eb5-fab64a1c8f38" providerId="AD" clId="Web-{DACC6F8F-41ED-4DD6-8F3A-00DF3658C538}" dt="2023-01-20T11:14:54.629" v="91" actId="20577"/>
          <ac:spMkLst>
            <pc:docMk/>
            <pc:sldMk cId="0" sldId="276"/>
            <ac:spMk id="202" creationId="{00000000-0000-0000-0000-000000000000}"/>
          </ac:spMkLst>
        </pc:spChg>
        <pc:spChg chg="mod">
          <ac:chgData name="David Gnatzy (1064343)" userId="S::1064343@hr.nl::40086213-821f-437e-8eb5-fab64a1c8f38" providerId="AD" clId="Web-{DACC6F8F-41ED-4DD6-8F3A-00DF3658C538}" dt="2023-01-20T11:16:07.881" v="109" actId="1076"/>
          <ac:spMkLst>
            <pc:docMk/>
            <pc:sldMk cId="0" sldId="276"/>
            <ac:spMk id="203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DACC6F8F-41ED-4DD6-8F3A-00DF3658C538}" dt="2023-01-20T09:11:00.436" v="79" actId="20577"/>
        <pc:sldMkLst>
          <pc:docMk/>
          <pc:sldMk cId="0" sldId="277"/>
        </pc:sldMkLst>
        <pc:spChg chg="mod">
          <ac:chgData name="David Gnatzy (1064343)" userId="S::1064343@hr.nl::40086213-821f-437e-8eb5-fab64a1c8f38" providerId="AD" clId="Web-{DACC6F8F-41ED-4DD6-8F3A-00DF3658C538}" dt="2023-01-20T09:11:00.436" v="79" actId="20577"/>
          <ac:spMkLst>
            <pc:docMk/>
            <pc:sldMk cId="0" sldId="277"/>
            <ac:spMk id="210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DACC6F8F-41ED-4DD6-8F3A-00DF3658C538}" dt="2023-01-20T09:52:07.299" v="80" actId="20577"/>
        <pc:sldMkLst>
          <pc:docMk/>
          <pc:sldMk cId="0" sldId="279"/>
        </pc:sldMkLst>
        <pc:spChg chg="mod">
          <ac:chgData name="David Gnatzy (1064343)" userId="S::1064343@hr.nl::40086213-821f-437e-8eb5-fab64a1c8f38" providerId="AD" clId="Web-{DACC6F8F-41ED-4DD6-8F3A-00DF3658C538}" dt="2023-01-20T09:52:07.299" v="80" actId="20577"/>
          <ac:spMkLst>
            <pc:docMk/>
            <pc:sldMk cId="0" sldId="279"/>
            <ac:spMk id="224" creationId="{00000000-0000-0000-0000-000000000000}"/>
          </ac:spMkLst>
        </pc:spChg>
      </pc:sldChg>
      <pc:sldChg chg="modSp add replId">
        <pc:chgData name="David Gnatzy (1064343)" userId="S::1064343@hr.nl::40086213-821f-437e-8eb5-fab64a1c8f38" providerId="AD" clId="Web-{DACC6F8F-41ED-4DD6-8F3A-00DF3658C538}" dt="2023-01-20T08:59:05.817" v="6" actId="20577"/>
        <pc:sldMkLst>
          <pc:docMk/>
          <pc:sldMk cId="2186185151" sldId="296"/>
        </pc:sldMkLst>
        <pc:spChg chg="mod">
          <ac:chgData name="David Gnatzy (1064343)" userId="S::1064343@hr.nl::40086213-821f-437e-8eb5-fab64a1c8f38" providerId="AD" clId="Web-{DACC6F8F-41ED-4DD6-8F3A-00DF3658C538}" dt="2023-01-20T08:58:59.708" v="5" actId="20577"/>
          <ac:spMkLst>
            <pc:docMk/>
            <pc:sldMk cId="2186185151" sldId="296"/>
            <ac:spMk id="238" creationId="{00000000-0000-0000-0000-000000000000}"/>
          </ac:spMkLst>
        </pc:spChg>
        <pc:spChg chg="mod">
          <ac:chgData name="David Gnatzy (1064343)" userId="S::1064343@hr.nl::40086213-821f-437e-8eb5-fab64a1c8f38" providerId="AD" clId="Web-{DACC6F8F-41ED-4DD6-8F3A-00DF3658C538}" dt="2023-01-20T08:59:05.817" v="6" actId="20577"/>
          <ac:spMkLst>
            <pc:docMk/>
            <pc:sldMk cId="2186185151" sldId="296"/>
            <ac:spMk id="239" creationId="{00000000-0000-0000-0000-000000000000}"/>
          </ac:spMkLst>
        </pc:spChg>
      </pc:sldChg>
      <pc:sldChg chg="delSp modSp add replId delAnim">
        <pc:chgData name="David Gnatzy (1064343)" userId="S::1064343@hr.nl::40086213-821f-437e-8eb5-fab64a1c8f38" providerId="AD" clId="Web-{DACC6F8F-41ED-4DD6-8F3A-00DF3658C538}" dt="2023-01-20T11:18:17.760" v="118"/>
        <pc:sldMkLst>
          <pc:docMk/>
          <pc:sldMk cId="1545704905" sldId="427"/>
        </pc:sldMkLst>
        <pc:spChg chg="del mod">
          <ac:chgData name="David Gnatzy (1064343)" userId="S::1064343@hr.nl::40086213-821f-437e-8eb5-fab64a1c8f38" providerId="AD" clId="Web-{DACC6F8F-41ED-4DD6-8F3A-00DF3658C538}" dt="2023-01-20T11:18:17.760" v="118"/>
          <ac:spMkLst>
            <pc:docMk/>
            <pc:sldMk cId="1545704905" sldId="427"/>
            <ac:spMk id="165" creationId="{00000000-0000-0000-0000-000000000000}"/>
          </ac:spMkLst>
        </pc:spChg>
        <pc:spChg chg="del mod">
          <ac:chgData name="David Gnatzy (1064343)" userId="S::1064343@hr.nl::40086213-821f-437e-8eb5-fab64a1c8f38" providerId="AD" clId="Web-{DACC6F8F-41ED-4DD6-8F3A-00DF3658C538}" dt="2023-01-20T11:17:55.135" v="115"/>
          <ac:spMkLst>
            <pc:docMk/>
            <pc:sldMk cId="1545704905" sldId="427"/>
            <ac:spMk id="166" creationId="{00000000-0000-0000-0000-000000000000}"/>
          </ac:spMkLst>
        </pc:spChg>
      </pc:sldChg>
      <pc:sldChg chg="delSp add replId delAnim">
        <pc:chgData name="David Gnatzy (1064343)" userId="S::1064343@hr.nl::40086213-821f-437e-8eb5-fab64a1c8f38" providerId="AD" clId="Web-{DACC6F8F-41ED-4DD6-8F3A-00DF3658C538}" dt="2023-01-20T11:18:33.714" v="121"/>
        <pc:sldMkLst>
          <pc:docMk/>
          <pc:sldMk cId="3723337229" sldId="428"/>
        </pc:sldMkLst>
        <pc:spChg chg="del">
          <ac:chgData name="David Gnatzy (1064343)" userId="S::1064343@hr.nl::40086213-821f-437e-8eb5-fab64a1c8f38" providerId="AD" clId="Web-{DACC6F8F-41ED-4DD6-8F3A-00DF3658C538}" dt="2023-01-20T11:18:28.964" v="120"/>
          <ac:spMkLst>
            <pc:docMk/>
            <pc:sldMk cId="3723337229" sldId="428"/>
            <ac:spMk id="165" creationId="{00000000-0000-0000-0000-000000000000}"/>
          </ac:spMkLst>
        </pc:spChg>
        <pc:spChg chg="del">
          <ac:chgData name="David Gnatzy (1064343)" userId="S::1064343@hr.nl::40086213-821f-437e-8eb5-fab64a1c8f38" providerId="AD" clId="Web-{DACC6F8F-41ED-4DD6-8F3A-00DF3658C538}" dt="2023-01-20T11:18:27.808" v="119"/>
          <ac:spMkLst>
            <pc:docMk/>
            <pc:sldMk cId="3723337229" sldId="428"/>
            <ac:spMk id="167" creationId="{00000000-0000-0000-0000-000000000000}"/>
          </ac:spMkLst>
        </pc:spChg>
      </pc:sldChg>
    </pc:docChg>
  </pc:docChgLst>
  <pc:docChgLst>
    <pc:chgData name="Kevin van der Meer (1064998)" userId="S::1064998@hr.nl::35b61ec5-cfc8-4c2e-815e-e315272e562d" providerId="AD" clId="Web-{5AC3A4EC-5D55-4833-B36D-5880B7353644}"/>
    <pc:docChg chg="modSld">
      <pc:chgData name="Kevin van der Meer (1064998)" userId="S::1064998@hr.nl::35b61ec5-cfc8-4c2e-815e-e315272e562d" providerId="AD" clId="Web-{5AC3A4EC-5D55-4833-B36D-5880B7353644}" dt="2023-01-19T13:27:29.012" v="14" actId="20577"/>
      <pc:docMkLst>
        <pc:docMk/>
      </pc:docMkLst>
      <pc:sldChg chg="modSp">
        <pc:chgData name="Kevin van der Meer (1064998)" userId="S::1064998@hr.nl::35b61ec5-cfc8-4c2e-815e-e315272e562d" providerId="AD" clId="Web-{5AC3A4EC-5D55-4833-B36D-5880B7353644}" dt="2023-01-19T13:27:29.012" v="14" actId="20577"/>
        <pc:sldMkLst>
          <pc:docMk/>
          <pc:sldMk cId="503028308" sldId="287"/>
        </pc:sldMkLst>
        <pc:spChg chg="mod">
          <ac:chgData name="Kevin van der Meer (1064998)" userId="S::1064998@hr.nl::35b61ec5-cfc8-4c2e-815e-e315272e562d" providerId="AD" clId="Web-{5AC3A4EC-5D55-4833-B36D-5880B7353644}" dt="2023-01-19T13:27:29.012" v="14" actId="20577"/>
          <ac:spMkLst>
            <pc:docMk/>
            <pc:sldMk cId="503028308" sldId="287"/>
            <ac:spMk id="5" creationId="{1B73BC5B-DBD5-D47D-60A5-4AD19C547163}"/>
          </ac:spMkLst>
        </pc:spChg>
      </pc:sldChg>
    </pc:docChg>
  </pc:docChgLst>
  <pc:docChgLst>
    <pc:chgData name="Marc Rotsaert (1065070)" userId="S::1065070@hr.nl::f21aaf90-61b1-4821-9f9c-7bcd3c92ed3d" providerId="AD" clId="Web-{C8A49C22-39CD-4B89-AC9F-7A1452382B23}"/>
    <pc:docChg chg="modSld">
      <pc:chgData name="Marc Rotsaert (1065070)" userId="S::1065070@hr.nl::f21aaf90-61b1-4821-9f9c-7bcd3c92ed3d" providerId="AD" clId="Web-{C8A49C22-39CD-4B89-AC9F-7A1452382B23}" dt="2023-01-19T20:19:36.327" v="6" actId="20577"/>
      <pc:docMkLst>
        <pc:docMk/>
      </pc:docMkLst>
      <pc:sldChg chg="modSp">
        <pc:chgData name="Marc Rotsaert (1065070)" userId="S::1065070@hr.nl::f21aaf90-61b1-4821-9f9c-7bcd3c92ed3d" providerId="AD" clId="Web-{C8A49C22-39CD-4B89-AC9F-7A1452382B23}" dt="2023-01-19T20:19:36.327" v="6" actId="20577"/>
        <pc:sldMkLst>
          <pc:docMk/>
          <pc:sldMk cId="0" sldId="284"/>
        </pc:sldMkLst>
        <pc:spChg chg="mod">
          <ac:chgData name="Marc Rotsaert (1065070)" userId="S::1065070@hr.nl::f21aaf90-61b1-4821-9f9c-7bcd3c92ed3d" providerId="AD" clId="Web-{C8A49C22-39CD-4B89-AC9F-7A1452382B23}" dt="2023-01-19T20:19:36.327" v="6" actId="20577"/>
          <ac:spMkLst>
            <pc:docMk/>
            <pc:sldMk cId="0" sldId="284"/>
            <ac:spMk id="279" creationId="{00000000-0000-0000-0000-000000000000}"/>
          </ac:spMkLst>
        </pc:spChg>
      </pc:sldChg>
      <pc:sldChg chg="modSp">
        <pc:chgData name="Marc Rotsaert (1065070)" userId="S::1065070@hr.nl::f21aaf90-61b1-4821-9f9c-7bcd3c92ed3d" providerId="AD" clId="Web-{C8A49C22-39CD-4B89-AC9F-7A1452382B23}" dt="2023-01-19T20:19:07.622" v="4" actId="1076"/>
        <pc:sldMkLst>
          <pc:docMk/>
          <pc:sldMk cId="0" sldId="285"/>
        </pc:sldMkLst>
        <pc:spChg chg="mod">
          <ac:chgData name="Marc Rotsaert (1065070)" userId="S::1065070@hr.nl::f21aaf90-61b1-4821-9f9c-7bcd3c92ed3d" providerId="AD" clId="Web-{C8A49C22-39CD-4B89-AC9F-7A1452382B23}" dt="2023-01-19T20:18:44.637" v="2" actId="20577"/>
          <ac:spMkLst>
            <pc:docMk/>
            <pc:sldMk cId="0" sldId="285"/>
            <ac:spMk id="291" creationId="{00000000-0000-0000-0000-000000000000}"/>
          </ac:spMkLst>
        </pc:spChg>
        <pc:spChg chg="mod">
          <ac:chgData name="Marc Rotsaert (1065070)" userId="S::1065070@hr.nl::f21aaf90-61b1-4821-9f9c-7bcd3c92ed3d" providerId="AD" clId="Web-{C8A49C22-39CD-4B89-AC9F-7A1452382B23}" dt="2023-01-19T20:18:47.840" v="3" actId="20577"/>
          <ac:spMkLst>
            <pc:docMk/>
            <pc:sldMk cId="0" sldId="285"/>
            <ac:spMk id="297" creationId="{00000000-0000-0000-0000-000000000000}"/>
          </ac:spMkLst>
        </pc:spChg>
        <pc:picChg chg="mod">
          <ac:chgData name="Marc Rotsaert (1065070)" userId="S::1065070@hr.nl::f21aaf90-61b1-4821-9f9c-7bcd3c92ed3d" providerId="AD" clId="Web-{C8A49C22-39CD-4B89-AC9F-7A1452382B23}" dt="2023-01-19T20:19:07.622" v="4" actId="1076"/>
          <ac:picMkLst>
            <pc:docMk/>
            <pc:sldMk cId="0" sldId="285"/>
            <ac:picMk id="284" creationId="{00000000-0000-0000-0000-000000000000}"/>
          </ac:picMkLst>
        </pc:picChg>
      </pc:sldChg>
    </pc:docChg>
  </pc:docChgLst>
  <pc:docChgLst>
    <pc:chgData name="David Gnatzy (1064343)" userId="S::1064343@hr.nl::40086213-821f-437e-8eb5-fab64a1c8f38" providerId="AD" clId="Web-{A2B44DDA-1C35-4BF8-880E-DA55E64160F4}"/>
    <pc:docChg chg="modSld">
      <pc:chgData name="David Gnatzy (1064343)" userId="S::1064343@hr.nl::40086213-821f-437e-8eb5-fab64a1c8f38" providerId="AD" clId="Web-{A2B44DDA-1C35-4BF8-880E-DA55E64160F4}" dt="2023-01-19T14:12:10.073" v="0" actId="20577"/>
      <pc:docMkLst>
        <pc:docMk/>
      </pc:docMkLst>
      <pc:sldChg chg="modSp">
        <pc:chgData name="David Gnatzy (1064343)" userId="S::1064343@hr.nl::40086213-821f-437e-8eb5-fab64a1c8f38" providerId="AD" clId="Web-{A2B44DDA-1C35-4BF8-880E-DA55E64160F4}" dt="2023-01-19T14:12:10.073" v="0" actId="20577"/>
        <pc:sldMkLst>
          <pc:docMk/>
          <pc:sldMk cId="0" sldId="256"/>
        </pc:sldMkLst>
        <pc:spChg chg="mod">
          <ac:chgData name="David Gnatzy (1064343)" userId="S::1064343@hr.nl::40086213-821f-437e-8eb5-fab64a1c8f38" providerId="AD" clId="Web-{A2B44DDA-1C35-4BF8-880E-DA55E64160F4}" dt="2023-01-19T14:12:10.073" v="0" actId="20577"/>
          <ac:spMkLst>
            <pc:docMk/>
            <pc:sldMk cId="0" sldId="256"/>
            <ac:spMk id="55" creationId="{00000000-0000-0000-0000-000000000000}"/>
          </ac:spMkLst>
        </pc:spChg>
      </pc:sldChg>
    </pc:docChg>
  </pc:docChgLst>
  <pc:docChgLst>
    <pc:chgData name="David Gnatzy (1064343)" userId="S::1064343@hr.nl::40086213-821f-437e-8eb5-fab64a1c8f38" providerId="AD" clId="Web-{48E4BAA8-0AA6-4EBB-8154-6907E2A681C8}"/>
    <pc:docChg chg="modSld">
      <pc:chgData name="David Gnatzy (1064343)" userId="S::1064343@hr.nl::40086213-821f-437e-8eb5-fab64a1c8f38" providerId="AD" clId="Web-{48E4BAA8-0AA6-4EBB-8154-6907E2A681C8}" dt="2023-01-19T21:22:10.026" v="74" actId="1076"/>
      <pc:docMkLst>
        <pc:docMk/>
      </pc:docMkLst>
      <pc:sldChg chg="modSp">
        <pc:chgData name="David Gnatzy (1064343)" userId="S::1064343@hr.nl::40086213-821f-437e-8eb5-fab64a1c8f38" providerId="AD" clId="Web-{48E4BAA8-0AA6-4EBB-8154-6907E2A681C8}" dt="2023-01-19T21:17:32.284" v="52" actId="20577"/>
        <pc:sldMkLst>
          <pc:docMk/>
          <pc:sldMk cId="0" sldId="256"/>
        </pc:sldMkLst>
        <pc:spChg chg="mod">
          <ac:chgData name="David Gnatzy (1064343)" userId="S::1064343@hr.nl::40086213-821f-437e-8eb5-fab64a1c8f38" providerId="AD" clId="Web-{48E4BAA8-0AA6-4EBB-8154-6907E2A681C8}" dt="2023-01-19T21:17:13.111" v="47" actId="2057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David Gnatzy (1064343)" userId="S::1064343@hr.nl::40086213-821f-437e-8eb5-fab64a1c8f38" providerId="AD" clId="Web-{48E4BAA8-0AA6-4EBB-8154-6907E2A681C8}" dt="2023-01-19T21:17:32.284" v="52" actId="20577"/>
          <ac:spMkLst>
            <pc:docMk/>
            <pc:sldMk cId="0" sldId="256"/>
            <ac:spMk id="56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48E4BAA8-0AA6-4EBB-8154-6907E2A681C8}" dt="2023-01-19T21:18:09.878" v="55" actId="20577"/>
        <pc:sldMkLst>
          <pc:docMk/>
          <pc:sldMk cId="0" sldId="257"/>
        </pc:sldMkLst>
        <pc:spChg chg="mod">
          <ac:chgData name="David Gnatzy (1064343)" userId="S::1064343@hr.nl::40086213-821f-437e-8eb5-fab64a1c8f38" providerId="AD" clId="Web-{48E4BAA8-0AA6-4EBB-8154-6907E2A681C8}" dt="2023-01-19T21:15:46.812" v="37" actId="20577"/>
          <ac:spMkLst>
            <pc:docMk/>
            <pc:sldMk cId="0" sldId="257"/>
            <ac:spMk id="5" creationId="{8D22C851-A487-2380-A866-C4555C58E6B0}"/>
          </ac:spMkLst>
        </pc:spChg>
        <pc:spChg chg="mod">
          <ac:chgData name="David Gnatzy (1064343)" userId="S::1064343@hr.nl::40086213-821f-437e-8eb5-fab64a1c8f38" providerId="AD" clId="Web-{48E4BAA8-0AA6-4EBB-8154-6907E2A681C8}" dt="2023-01-19T21:18:09.878" v="55" actId="20577"/>
          <ac:spMkLst>
            <pc:docMk/>
            <pc:sldMk cId="0" sldId="257"/>
            <ac:spMk id="63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48E4BAA8-0AA6-4EBB-8154-6907E2A681C8}" dt="2023-01-19T21:18:23.879" v="57" actId="20577"/>
        <pc:sldMkLst>
          <pc:docMk/>
          <pc:sldMk cId="0" sldId="258"/>
        </pc:sldMkLst>
        <pc:spChg chg="mod">
          <ac:chgData name="David Gnatzy (1064343)" userId="S::1064343@hr.nl::40086213-821f-437e-8eb5-fab64a1c8f38" providerId="AD" clId="Web-{48E4BAA8-0AA6-4EBB-8154-6907E2A681C8}" dt="2023-01-19T21:16:17.954" v="41" actId="20577"/>
          <ac:spMkLst>
            <pc:docMk/>
            <pc:sldMk cId="0" sldId="258"/>
            <ac:spMk id="5" creationId="{5737FD0A-872B-2A4F-0758-7C5BB39A3240}"/>
          </ac:spMkLst>
        </pc:spChg>
        <pc:spChg chg="mod">
          <ac:chgData name="David Gnatzy (1064343)" userId="S::1064343@hr.nl::40086213-821f-437e-8eb5-fab64a1c8f38" providerId="AD" clId="Web-{48E4BAA8-0AA6-4EBB-8154-6907E2A681C8}" dt="2023-01-19T21:18:23.879" v="57" actId="20577"/>
          <ac:spMkLst>
            <pc:docMk/>
            <pc:sldMk cId="0" sldId="258"/>
            <ac:spMk id="69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48E4BAA8-0AA6-4EBB-8154-6907E2A681C8}" dt="2023-01-19T21:18:37.129" v="59" actId="20577"/>
        <pc:sldMkLst>
          <pc:docMk/>
          <pc:sldMk cId="0" sldId="259"/>
        </pc:sldMkLst>
        <pc:spChg chg="mod">
          <ac:chgData name="David Gnatzy (1064343)" userId="S::1064343@hr.nl::40086213-821f-437e-8eb5-fab64a1c8f38" providerId="AD" clId="Web-{48E4BAA8-0AA6-4EBB-8154-6907E2A681C8}" dt="2023-01-19T21:17:05.408" v="46" actId="20577"/>
          <ac:spMkLst>
            <pc:docMk/>
            <pc:sldMk cId="0" sldId="259"/>
            <ac:spMk id="76" creationId="{00000000-0000-0000-0000-000000000000}"/>
          </ac:spMkLst>
        </pc:spChg>
        <pc:spChg chg="mod">
          <ac:chgData name="David Gnatzy (1064343)" userId="S::1064343@hr.nl::40086213-821f-437e-8eb5-fab64a1c8f38" providerId="AD" clId="Web-{48E4BAA8-0AA6-4EBB-8154-6907E2A681C8}" dt="2023-01-19T21:18:37.129" v="59" actId="20577"/>
          <ac:spMkLst>
            <pc:docMk/>
            <pc:sldMk cId="0" sldId="259"/>
            <ac:spMk id="77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48E4BAA8-0AA6-4EBB-8154-6907E2A681C8}" dt="2023-01-19T21:18:52.145" v="60" actId="20577"/>
        <pc:sldMkLst>
          <pc:docMk/>
          <pc:sldMk cId="0" sldId="260"/>
        </pc:sldMkLst>
        <pc:spChg chg="mod">
          <ac:chgData name="David Gnatzy (1064343)" userId="S::1064343@hr.nl::40086213-821f-437e-8eb5-fab64a1c8f38" providerId="AD" clId="Web-{48E4BAA8-0AA6-4EBB-8154-6907E2A681C8}" dt="2023-01-19T21:18:52.145" v="60" actId="20577"/>
          <ac:spMkLst>
            <pc:docMk/>
            <pc:sldMk cId="0" sldId="260"/>
            <ac:spMk id="84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48E4BAA8-0AA6-4EBB-8154-6907E2A681C8}" dt="2023-01-19T21:19:00.552" v="61" actId="20577"/>
        <pc:sldMkLst>
          <pc:docMk/>
          <pc:sldMk cId="0" sldId="262"/>
        </pc:sldMkLst>
        <pc:spChg chg="mod">
          <ac:chgData name="David Gnatzy (1064343)" userId="S::1064343@hr.nl::40086213-821f-437e-8eb5-fab64a1c8f38" providerId="AD" clId="Web-{48E4BAA8-0AA6-4EBB-8154-6907E2A681C8}" dt="2023-01-19T21:19:00.552" v="61" actId="20577"/>
          <ac:spMkLst>
            <pc:docMk/>
            <pc:sldMk cId="0" sldId="262"/>
            <ac:spMk id="97" creationId="{00000000-0000-0000-0000-000000000000}"/>
          </ac:spMkLst>
        </pc:spChg>
      </pc:sldChg>
      <pc:sldChg chg="modSp addAnim modAnim">
        <pc:chgData name="David Gnatzy (1064343)" userId="S::1064343@hr.nl::40086213-821f-437e-8eb5-fab64a1c8f38" providerId="AD" clId="Web-{48E4BAA8-0AA6-4EBB-8154-6907E2A681C8}" dt="2023-01-19T21:19:59.225" v="67"/>
        <pc:sldMkLst>
          <pc:docMk/>
          <pc:sldMk cId="0" sldId="276"/>
        </pc:sldMkLst>
        <pc:spChg chg="mod">
          <ac:chgData name="David Gnatzy (1064343)" userId="S::1064343@hr.nl::40086213-821f-437e-8eb5-fab64a1c8f38" providerId="AD" clId="Web-{48E4BAA8-0AA6-4EBB-8154-6907E2A681C8}" dt="2023-01-19T21:19:44.725" v="63" actId="1076"/>
          <ac:spMkLst>
            <pc:docMk/>
            <pc:sldMk cId="0" sldId="276"/>
            <ac:spMk id="203" creationId="{00000000-0000-0000-0000-000000000000}"/>
          </ac:spMkLst>
        </pc:spChg>
      </pc:sldChg>
      <pc:sldChg chg="addSp modSp addAnim">
        <pc:chgData name="David Gnatzy (1064343)" userId="S::1064343@hr.nl::40086213-821f-437e-8eb5-fab64a1c8f38" providerId="AD" clId="Web-{48E4BAA8-0AA6-4EBB-8154-6907E2A681C8}" dt="2023-01-19T21:22:10.026" v="74" actId="1076"/>
        <pc:sldMkLst>
          <pc:docMk/>
          <pc:sldMk cId="0" sldId="279"/>
        </pc:sldMkLst>
        <pc:spChg chg="mod">
          <ac:chgData name="David Gnatzy (1064343)" userId="S::1064343@hr.nl::40086213-821f-437e-8eb5-fab64a1c8f38" providerId="AD" clId="Web-{48E4BAA8-0AA6-4EBB-8154-6907E2A681C8}" dt="2023-01-19T21:21:47.619" v="73" actId="20577"/>
          <ac:spMkLst>
            <pc:docMk/>
            <pc:sldMk cId="0" sldId="279"/>
            <ac:spMk id="224" creationId="{00000000-0000-0000-0000-000000000000}"/>
          </ac:spMkLst>
        </pc:spChg>
        <pc:spChg chg="mod">
          <ac:chgData name="David Gnatzy (1064343)" userId="S::1064343@hr.nl::40086213-821f-437e-8eb5-fab64a1c8f38" providerId="AD" clId="Web-{48E4BAA8-0AA6-4EBB-8154-6907E2A681C8}" dt="2023-01-19T21:22:10.026" v="74" actId="1076"/>
          <ac:spMkLst>
            <pc:docMk/>
            <pc:sldMk cId="0" sldId="279"/>
            <ac:spMk id="226" creationId="{00000000-0000-0000-0000-000000000000}"/>
          </ac:spMkLst>
        </pc:spChg>
        <pc:picChg chg="add mod">
          <ac:chgData name="David Gnatzy (1064343)" userId="S::1064343@hr.nl::40086213-821f-437e-8eb5-fab64a1c8f38" providerId="AD" clId="Web-{48E4BAA8-0AA6-4EBB-8154-6907E2A681C8}" dt="2023-01-19T21:20:37.164" v="71" actId="1076"/>
          <ac:picMkLst>
            <pc:docMk/>
            <pc:sldMk cId="0" sldId="279"/>
            <ac:picMk id="3" creationId="{E7617406-9DBC-6173-7647-79ED53474E3C}"/>
          </ac:picMkLst>
        </pc:picChg>
      </pc:sldChg>
    </pc:docChg>
  </pc:docChgLst>
  <pc:docChgLst>
    <pc:chgData name="Jan van der Jeugd (1065009)" userId="ab430ebe-9d4a-46fb-84d9-0615ccf54c7a" providerId="ADAL" clId="{697A1891-B67C-4AE4-980A-E0F57E233003}"/>
    <pc:docChg chg="custSel delSld modSld sldOrd">
      <pc:chgData name="Jan van der Jeugd (1065009)" userId="ab430ebe-9d4a-46fb-84d9-0615ccf54c7a" providerId="ADAL" clId="{697A1891-B67C-4AE4-980A-E0F57E233003}" dt="2023-01-20T10:46:51.461" v="256" actId="27636"/>
      <pc:docMkLst>
        <pc:docMk/>
      </pc:docMkLst>
      <pc:sldChg chg="del">
        <pc:chgData name="Jan van der Jeugd (1065009)" userId="ab430ebe-9d4a-46fb-84d9-0615ccf54c7a" providerId="ADAL" clId="{697A1891-B67C-4AE4-980A-E0F57E233003}" dt="2023-01-20T10:41:11.482" v="2" actId="2696"/>
        <pc:sldMkLst>
          <pc:docMk/>
          <pc:sldMk cId="503028308" sldId="287"/>
        </pc:sldMkLst>
      </pc:sldChg>
      <pc:sldChg chg="delSp modSp mod">
        <pc:chgData name="Jan van der Jeugd (1065009)" userId="ab430ebe-9d4a-46fb-84d9-0615ccf54c7a" providerId="ADAL" clId="{697A1891-B67C-4AE4-980A-E0F57E233003}" dt="2023-01-20T10:46:51.461" v="256" actId="27636"/>
        <pc:sldMkLst>
          <pc:docMk/>
          <pc:sldMk cId="3034633050" sldId="288"/>
        </pc:sldMkLst>
        <pc:spChg chg="mod">
          <ac:chgData name="Jan van der Jeugd (1065009)" userId="ab430ebe-9d4a-46fb-84d9-0615ccf54c7a" providerId="ADAL" clId="{697A1891-B67C-4AE4-980A-E0F57E233003}" dt="2023-01-20T10:46:51.461" v="256" actId="27636"/>
          <ac:spMkLst>
            <pc:docMk/>
            <pc:sldMk cId="3034633050" sldId="288"/>
            <ac:spMk id="4" creationId="{B7626DB9-F596-FA99-0EF1-29CA77557EB8}"/>
          </ac:spMkLst>
        </pc:spChg>
        <pc:spChg chg="del mod">
          <ac:chgData name="Jan van der Jeugd (1065009)" userId="ab430ebe-9d4a-46fb-84d9-0615ccf54c7a" providerId="ADAL" clId="{697A1891-B67C-4AE4-980A-E0F57E233003}" dt="2023-01-20T10:42:20.509" v="5" actId="478"/>
          <ac:spMkLst>
            <pc:docMk/>
            <pc:sldMk cId="3034633050" sldId="288"/>
            <ac:spMk id="5" creationId="{6FF92D11-13F9-311C-60F1-B94706FFE0E1}"/>
          </ac:spMkLst>
        </pc:spChg>
        <pc:spChg chg="del mod">
          <ac:chgData name="Jan van der Jeugd (1065009)" userId="ab430ebe-9d4a-46fb-84d9-0615ccf54c7a" providerId="ADAL" clId="{697A1891-B67C-4AE4-980A-E0F57E233003}" dt="2023-01-20T10:42:23.818" v="6" actId="478"/>
          <ac:spMkLst>
            <pc:docMk/>
            <pc:sldMk cId="3034633050" sldId="288"/>
            <ac:spMk id="6" creationId="{D6656AB0-FFB2-F389-9292-E057B932BEDF}"/>
          </ac:spMkLst>
        </pc:spChg>
      </pc:sldChg>
      <pc:sldChg chg="ord">
        <pc:chgData name="Jan van der Jeugd (1065009)" userId="ab430ebe-9d4a-46fb-84d9-0615ccf54c7a" providerId="ADAL" clId="{697A1891-B67C-4AE4-980A-E0F57E233003}" dt="2023-01-20T10:40:44.327" v="1"/>
        <pc:sldMkLst>
          <pc:docMk/>
          <pc:sldMk cId="493135576" sldId="301"/>
        </pc:sldMkLst>
      </pc:sldChg>
    </pc:docChg>
  </pc:docChgLst>
  <pc:docChgLst>
    <pc:chgData name="Kevin van der Meer (1064998)" userId="S::1064998@hr.nl::35b61ec5-cfc8-4c2e-815e-e315272e562d" providerId="AD" clId="Web-{6E135E00-0746-43ED-8DB8-423EE5863D4D}"/>
    <pc:docChg chg="addSld modSld">
      <pc:chgData name="Kevin van der Meer (1064998)" userId="S::1064998@hr.nl::35b61ec5-cfc8-4c2e-815e-e315272e562d" providerId="AD" clId="Web-{6E135E00-0746-43ED-8DB8-423EE5863D4D}" dt="2023-01-20T09:42:54.930" v="287" actId="20577"/>
      <pc:docMkLst>
        <pc:docMk/>
      </pc:docMkLst>
      <pc:sldChg chg="addSp delSp modSp addAnim">
        <pc:chgData name="Kevin van der Meer (1064998)" userId="S::1064998@hr.nl::35b61ec5-cfc8-4c2e-815e-e315272e562d" providerId="AD" clId="Web-{6E135E00-0746-43ED-8DB8-423EE5863D4D}" dt="2023-01-20T09:42:54.930" v="287" actId="20577"/>
        <pc:sldMkLst>
          <pc:docMk/>
          <pc:sldMk cId="0" sldId="282"/>
        </pc:sldMkLst>
        <pc:spChg chg="add mod">
          <ac:chgData name="Kevin van der Meer (1064998)" userId="S::1064998@hr.nl::35b61ec5-cfc8-4c2e-815e-e315272e562d" providerId="AD" clId="Web-{6E135E00-0746-43ED-8DB8-423EE5863D4D}" dt="2023-01-20T09:42:54.930" v="287" actId="20577"/>
          <ac:spMkLst>
            <pc:docMk/>
            <pc:sldMk cId="0" sldId="282"/>
            <ac:spMk id="3" creationId="{40216FF4-10A9-5043-99EE-1991C9F8856E}"/>
          </ac:spMkLst>
        </pc:spChg>
        <pc:spChg chg="add del">
          <ac:chgData name="Kevin van der Meer (1064998)" userId="S::1064998@hr.nl::35b61ec5-cfc8-4c2e-815e-e315272e562d" providerId="AD" clId="Web-{6E135E00-0746-43ED-8DB8-423EE5863D4D}" dt="2023-01-20T09:16:09.497" v="145"/>
          <ac:spMkLst>
            <pc:docMk/>
            <pc:sldMk cId="0" sldId="282"/>
            <ac:spMk id="5" creationId="{9FEC3DEB-1D2D-2780-3087-81931B5FED6E}"/>
          </ac:spMkLst>
        </pc:spChg>
        <pc:spChg chg="add del mod">
          <ac:chgData name="Kevin van der Meer (1064998)" userId="S::1064998@hr.nl::35b61ec5-cfc8-4c2e-815e-e315272e562d" providerId="AD" clId="Web-{6E135E00-0746-43ED-8DB8-423EE5863D4D}" dt="2023-01-20T09:16:56.717" v="148"/>
          <ac:spMkLst>
            <pc:docMk/>
            <pc:sldMk cId="0" sldId="282"/>
            <ac:spMk id="7" creationId="{77410978-FF09-9A64-DCB8-F4869DE3583E}"/>
          </ac:spMkLst>
        </pc:spChg>
        <pc:spChg chg="add">
          <ac:chgData name="Kevin van der Meer (1064998)" userId="S::1064998@hr.nl::35b61ec5-cfc8-4c2e-815e-e315272e562d" providerId="AD" clId="Web-{6E135E00-0746-43ED-8DB8-423EE5863D4D}" dt="2023-01-20T09:16:38.060" v="147"/>
          <ac:spMkLst>
            <pc:docMk/>
            <pc:sldMk cId="0" sldId="282"/>
            <ac:spMk id="9" creationId="{A52A1E51-2F74-CCB2-A7B6-262B0EB3F4D5}"/>
          </ac:spMkLst>
        </pc:spChg>
        <pc:spChg chg="del mod">
          <ac:chgData name="Kevin van der Meer (1064998)" userId="S::1064998@hr.nl::35b61ec5-cfc8-4c2e-815e-e315272e562d" providerId="AD" clId="Web-{6E135E00-0746-43ED-8DB8-423EE5863D4D}" dt="2023-01-20T09:16:26.091" v="146"/>
          <ac:spMkLst>
            <pc:docMk/>
            <pc:sldMk cId="0" sldId="282"/>
            <ac:spMk id="245" creationId="{00000000-0000-0000-0000-000000000000}"/>
          </ac:spMkLst>
        </pc:spChg>
      </pc:sldChg>
      <pc:sldChg chg="modSp">
        <pc:chgData name="Kevin van der Meer (1064998)" userId="S::1064998@hr.nl::35b61ec5-cfc8-4c2e-815e-e315272e562d" providerId="AD" clId="Web-{6E135E00-0746-43ED-8DB8-423EE5863D4D}" dt="2023-01-20T09:10:45.584" v="77" actId="20577"/>
        <pc:sldMkLst>
          <pc:docMk/>
          <pc:sldMk cId="2186185151" sldId="296"/>
        </pc:sldMkLst>
        <pc:spChg chg="mod">
          <ac:chgData name="Kevin van der Meer (1064998)" userId="S::1064998@hr.nl::35b61ec5-cfc8-4c2e-815e-e315272e562d" providerId="AD" clId="Web-{6E135E00-0746-43ED-8DB8-423EE5863D4D}" dt="2023-01-20T09:07:52.127" v="24" actId="20577"/>
          <ac:spMkLst>
            <pc:docMk/>
            <pc:sldMk cId="2186185151" sldId="296"/>
            <ac:spMk id="238" creationId="{00000000-0000-0000-0000-000000000000}"/>
          </ac:spMkLst>
        </pc:spChg>
        <pc:spChg chg="mod">
          <ac:chgData name="Kevin van der Meer (1064998)" userId="S::1064998@hr.nl::35b61ec5-cfc8-4c2e-815e-e315272e562d" providerId="AD" clId="Web-{6E135E00-0746-43ED-8DB8-423EE5863D4D}" dt="2023-01-20T09:10:45.584" v="77" actId="20577"/>
          <ac:spMkLst>
            <pc:docMk/>
            <pc:sldMk cId="2186185151" sldId="296"/>
            <ac:spMk id="239" creationId="{00000000-0000-0000-0000-000000000000}"/>
          </ac:spMkLst>
        </pc:spChg>
      </pc:sldChg>
      <pc:sldChg chg="add replId">
        <pc:chgData name="Kevin van der Meer (1064998)" userId="S::1064998@hr.nl::35b61ec5-cfc8-4c2e-815e-e315272e562d" providerId="AD" clId="Web-{6E135E00-0746-43ED-8DB8-423EE5863D4D}" dt="2023-01-20T09:09:33.879" v="50"/>
        <pc:sldMkLst>
          <pc:docMk/>
          <pc:sldMk cId="2705747450" sldId="297"/>
        </pc:sldMkLst>
      </pc:sldChg>
    </pc:docChg>
  </pc:docChgLst>
  <pc:docChgLst>
    <pc:chgData name="Marc Rotsaert (1065070)" userId="S::1065070@hr.nl::f21aaf90-61b1-4821-9f9c-7bcd3c92ed3d" providerId="AD" clId="Web-{A54ACACD-BF60-4322-9F36-2494530BA29D}"/>
    <pc:docChg chg="modSld sldOrd">
      <pc:chgData name="Marc Rotsaert (1065070)" userId="S::1065070@hr.nl::f21aaf90-61b1-4821-9f9c-7bcd3c92ed3d" providerId="AD" clId="Web-{A54ACACD-BF60-4322-9F36-2494530BA29D}" dt="2023-01-19T13:25:53.775" v="109"/>
      <pc:docMkLst>
        <pc:docMk/>
      </pc:docMkLst>
      <pc:sldChg chg="modSp ord">
        <pc:chgData name="Marc Rotsaert (1065070)" userId="S::1065070@hr.nl::f21aaf90-61b1-4821-9f9c-7bcd3c92ed3d" providerId="AD" clId="Web-{A54ACACD-BF60-4322-9F36-2494530BA29D}" dt="2023-01-19T13:21:30.931" v="92" actId="1076"/>
        <pc:sldMkLst>
          <pc:docMk/>
          <pc:sldMk cId="0" sldId="283"/>
        </pc:sldMkLst>
        <pc:spChg chg="mod">
          <ac:chgData name="Marc Rotsaert (1065070)" userId="S::1065070@hr.nl::f21aaf90-61b1-4821-9f9c-7bcd3c92ed3d" providerId="AD" clId="Web-{A54ACACD-BF60-4322-9F36-2494530BA29D}" dt="2023-01-19T13:20:00.253" v="63" actId="20577"/>
          <ac:spMkLst>
            <pc:docMk/>
            <pc:sldMk cId="0" sldId="283"/>
            <ac:spMk id="256" creationId="{00000000-0000-0000-0000-000000000000}"/>
          </ac:spMkLst>
        </pc:spChg>
        <pc:spChg chg="mod">
          <ac:chgData name="Marc Rotsaert (1065070)" userId="S::1065070@hr.nl::f21aaf90-61b1-4821-9f9c-7bcd3c92ed3d" providerId="AD" clId="Web-{A54ACACD-BF60-4322-9F36-2494530BA29D}" dt="2023-01-19T13:19:37.720" v="50" actId="20577"/>
          <ac:spMkLst>
            <pc:docMk/>
            <pc:sldMk cId="0" sldId="283"/>
            <ac:spMk id="257" creationId="{00000000-0000-0000-0000-000000000000}"/>
          </ac:spMkLst>
        </pc:spChg>
        <pc:spChg chg="mod">
          <ac:chgData name="Marc Rotsaert (1065070)" userId="S::1065070@hr.nl::f21aaf90-61b1-4821-9f9c-7bcd3c92ed3d" providerId="AD" clId="Web-{A54ACACD-BF60-4322-9F36-2494530BA29D}" dt="2023-01-19T13:19:53.971" v="61" actId="20577"/>
          <ac:spMkLst>
            <pc:docMk/>
            <pc:sldMk cId="0" sldId="283"/>
            <ac:spMk id="258" creationId="{00000000-0000-0000-0000-000000000000}"/>
          </ac:spMkLst>
        </pc:spChg>
        <pc:spChg chg="mod">
          <ac:chgData name="Marc Rotsaert (1065070)" userId="S::1065070@hr.nl::f21aaf90-61b1-4821-9f9c-7bcd3c92ed3d" providerId="AD" clId="Web-{A54ACACD-BF60-4322-9F36-2494530BA29D}" dt="2023-01-19T13:20:29.083" v="71" actId="1076"/>
          <ac:spMkLst>
            <pc:docMk/>
            <pc:sldMk cId="0" sldId="283"/>
            <ac:spMk id="259" creationId="{00000000-0000-0000-0000-000000000000}"/>
          </ac:spMkLst>
        </pc:spChg>
        <pc:spChg chg="mod">
          <ac:chgData name="Marc Rotsaert (1065070)" userId="S::1065070@hr.nl::f21aaf90-61b1-4821-9f9c-7bcd3c92ed3d" providerId="AD" clId="Web-{A54ACACD-BF60-4322-9F36-2494530BA29D}" dt="2023-01-19T13:21:30.931" v="92" actId="1076"/>
          <ac:spMkLst>
            <pc:docMk/>
            <pc:sldMk cId="0" sldId="283"/>
            <ac:spMk id="260" creationId="{00000000-0000-0000-0000-000000000000}"/>
          </ac:spMkLst>
        </pc:spChg>
        <pc:spChg chg="mod">
          <ac:chgData name="Marc Rotsaert (1065070)" userId="S::1065070@hr.nl::f21aaf90-61b1-4821-9f9c-7bcd3c92ed3d" providerId="AD" clId="Web-{A54ACACD-BF60-4322-9F36-2494530BA29D}" dt="2023-01-19T13:21:13.054" v="86" actId="14100"/>
          <ac:spMkLst>
            <pc:docMk/>
            <pc:sldMk cId="0" sldId="283"/>
            <ac:spMk id="261" creationId="{00000000-0000-0000-0000-000000000000}"/>
          </ac:spMkLst>
        </pc:spChg>
      </pc:sldChg>
      <pc:sldChg chg="addSp modSp delAnim">
        <pc:chgData name="Marc Rotsaert (1065070)" userId="S::1065070@hr.nl::f21aaf90-61b1-4821-9f9c-7bcd3c92ed3d" providerId="AD" clId="Web-{A54ACACD-BF60-4322-9F36-2494530BA29D}" dt="2023-01-19T13:23:57.940" v="98"/>
        <pc:sldMkLst>
          <pc:docMk/>
          <pc:sldMk cId="0" sldId="284"/>
        </pc:sldMkLst>
        <pc:grpChg chg="add">
          <ac:chgData name="Marc Rotsaert (1065070)" userId="S::1065070@hr.nl::f21aaf90-61b1-4821-9f9c-7bcd3c92ed3d" providerId="AD" clId="Web-{A54ACACD-BF60-4322-9F36-2494530BA29D}" dt="2023-01-19T13:23:57.940" v="98"/>
          <ac:grpSpMkLst>
            <pc:docMk/>
            <pc:sldMk cId="0" sldId="284"/>
            <ac:grpSpMk id="3" creationId="{4A60FFBF-6A24-91E4-5408-16FE3DAD9936}"/>
          </ac:grpSpMkLst>
        </pc:grpChg>
        <pc:picChg chg="add mod">
          <ac:chgData name="Marc Rotsaert (1065070)" userId="S::1065070@hr.nl::f21aaf90-61b1-4821-9f9c-7bcd3c92ed3d" providerId="AD" clId="Web-{A54ACACD-BF60-4322-9F36-2494530BA29D}" dt="2023-01-19T13:22:04.823" v="93"/>
          <ac:picMkLst>
            <pc:docMk/>
            <pc:sldMk cId="0" sldId="284"/>
            <ac:picMk id="2" creationId="{1106C0E3-3DD5-B8F8-0089-E66A60C650DA}"/>
          </ac:picMkLst>
        </pc:picChg>
        <pc:picChg chg="mod">
          <ac:chgData name="Marc Rotsaert (1065070)" userId="S::1065070@hr.nl::f21aaf90-61b1-4821-9f9c-7bcd3c92ed3d" providerId="AD" clId="Web-{A54ACACD-BF60-4322-9F36-2494530BA29D}" dt="2023-01-19T13:23:22.437" v="97" actId="1076"/>
          <ac:picMkLst>
            <pc:docMk/>
            <pc:sldMk cId="0" sldId="284"/>
            <ac:picMk id="266" creationId="{00000000-0000-0000-0000-000000000000}"/>
          </ac:picMkLst>
        </pc:picChg>
      </pc:sldChg>
      <pc:sldChg chg="addSp modSp delAnim">
        <pc:chgData name="Marc Rotsaert (1065070)" userId="S::1065070@hr.nl::f21aaf90-61b1-4821-9f9c-7bcd3c92ed3d" providerId="AD" clId="Web-{A54ACACD-BF60-4322-9F36-2494530BA29D}" dt="2023-01-19T13:25:53.775" v="109"/>
        <pc:sldMkLst>
          <pc:docMk/>
          <pc:sldMk cId="0" sldId="285"/>
        </pc:sldMkLst>
        <pc:spChg chg="mod">
          <ac:chgData name="Marc Rotsaert (1065070)" userId="S::1065070@hr.nl::f21aaf90-61b1-4821-9f9c-7bcd3c92ed3d" providerId="AD" clId="Web-{A54ACACD-BF60-4322-9F36-2494530BA29D}" dt="2023-01-19T13:25:44.837" v="108" actId="20577"/>
          <ac:spMkLst>
            <pc:docMk/>
            <pc:sldMk cId="0" sldId="285"/>
            <ac:spMk id="291" creationId="{00000000-0000-0000-0000-000000000000}"/>
          </ac:spMkLst>
        </pc:spChg>
        <pc:spChg chg="mod">
          <ac:chgData name="Marc Rotsaert (1065070)" userId="S::1065070@hr.nl::f21aaf90-61b1-4821-9f9c-7bcd3c92ed3d" providerId="AD" clId="Web-{A54ACACD-BF60-4322-9F36-2494530BA29D}" dt="2023-01-19T13:24:51.427" v="105" actId="1076"/>
          <ac:spMkLst>
            <pc:docMk/>
            <pc:sldMk cId="0" sldId="285"/>
            <ac:spMk id="297" creationId="{00000000-0000-0000-0000-000000000000}"/>
          </ac:spMkLst>
        </pc:spChg>
        <pc:grpChg chg="add">
          <ac:chgData name="Marc Rotsaert (1065070)" userId="S::1065070@hr.nl::f21aaf90-61b1-4821-9f9c-7bcd3c92ed3d" providerId="AD" clId="Web-{A54ACACD-BF60-4322-9F36-2494530BA29D}" dt="2023-01-19T13:24:12.441" v="99"/>
          <ac:grpSpMkLst>
            <pc:docMk/>
            <pc:sldMk cId="0" sldId="285"/>
            <ac:grpSpMk id="3" creationId="{C94A7723-E679-46CC-347C-616FEEA552F9}"/>
          </ac:grpSpMkLst>
        </pc:grpChg>
        <pc:grpChg chg="add">
          <ac:chgData name="Marc Rotsaert (1065070)" userId="S::1065070@hr.nl::f21aaf90-61b1-4821-9f9c-7bcd3c92ed3d" providerId="AD" clId="Web-{A54ACACD-BF60-4322-9F36-2494530BA29D}" dt="2023-01-19T13:25:53.775" v="109"/>
          <ac:grpSpMkLst>
            <pc:docMk/>
            <pc:sldMk cId="0" sldId="285"/>
            <ac:grpSpMk id="4" creationId="{454841A3-20CA-8B5F-696D-E0CE71F2D926}"/>
          </ac:grpSpMkLst>
        </pc:grpChg>
        <pc:grpChg chg="mod">
          <ac:chgData name="Marc Rotsaert (1065070)" userId="S::1065070@hr.nl::f21aaf90-61b1-4821-9f9c-7bcd3c92ed3d" providerId="AD" clId="Web-{A54ACACD-BF60-4322-9F36-2494530BA29D}" dt="2023-01-19T13:24:36.598" v="102" actId="1076"/>
          <ac:grpSpMkLst>
            <pc:docMk/>
            <pc:sldMk cId="0" sldId="285"/>
            <ac:grpSpMk id="289" creationId="{00000000-0000-0000-0000-000000000000}"/>
          </ac:grpSpMkLst>
        </pc:grpChg>
        <pc:picChg chg="add mod">
          <ac:chgData name="Marc Rotsaert (1065070)" userId="S::1065070@hr.nl::f21aaf90-61b1-4821-9f9c-7bcd3c92ed3d" providerId="AD" clId="Web-{A54ACACD-BF60-4322-9F36-2494530BA29D}" dt="2023-01-19T13:17:20.696" v="2" actId="1076"/>
          <ac:picMkLst>
            <pc:docMk/>
            <pc:sldMk cId="0" sldId="285"/>
            <ac:picMk id="2" creationId="{40E29B36-6097-894E-6273-D2127CC8309C}"/>
          </ac:picMkLst>
        </pc:picChg>
        <pc:cxnChg chg="mod">
          <ac:chgData name="Marc Rotsaert (1065070)" userId="S::1065070@hr.nl::f21aaf90-61b1-4821-9f9c-7bcd3c92ed3d" providerId="AD" clId="Web-{A54ACACD-BF60-4322-9F36-2494530BA29D}" dt="2023-01-19T13:25:18.398" v="107" actId="14100"/>
          <ac:cxnSpMkLst>
            <pc:docMk/>
            <pc:sldMk cId="0" sldId="285"/>
            <ac:cxnSpMk id="293" creationId="{00000000-0000-0000-0000-000000000000}"/>
          </ac:cxnSpMkLst>
        </pc:cxnChg>
      </pc:sldChg>
      <pc:sldChg chg="delSp">
        <pc:chgData name="Marc Rotsaert (1065070)" userId="S::1065070@hr.nl::f21aaf90-61b1-4821-9f9c-7bcd3c92ed3d" providerId="AD" clId="Web-{A54ACACD-BF60-4322-9F36-2494530BA29D}" dt="2023-01-19T13:17:12.415" v="0"/>
        <pc:sldMkLst>
          <pc:docMk/>
          <pc:sldMk cId="3373722188" sldId="286"/>
        </pc:sldMkLst>
        <pc:picChg chg="del">
          <ac:chgData name="Marc Rotsaert (1065070)" userId="S::1065070@hr.nl::f21aaf90-61b1-4821-9f9c-7bcd3c92ed3d" providerId="AD" clId="Web-{A54ACACD-BF60-4322-9F36-2494530BA29D}" dt="2023-01-19T13:17:12.415" v="0"/>
          <ac:picMkLst>
            <pc:docMk/>
            <pc:sldMk cId="3373722188" sldId="286"/>
            <ac:picMk id="2" creationId="{C1AD3826-43B5-E263-DA05-125F3522A2FF}"/>
          </ac:picMkLst>
        </pc:picChg>
      </pc:sldChg>
    </pc:docChg>
  </pc:docChgLst>
  <pc:docChgLst>
    <pc:chgData name="Marc Rotsaert (1065070)" userId="f21aaf90-61b1-4821-9f9c-7bcd3c92ed3d" providerId="ADAL" clId="{43C78D9C-E65B-4F4E-90C0-54D3753AF533}"/>
    <pc:docChg chg="undo custSel modSld">
      <pc:chgData name="Marc Rotsaert (1065070)" userId="f21aaf90-61b1-4821-9f9c-7bcd3c92ed3d" providerId="ADAL" clId="{43C78D9C-E65B-4F4E-90C0-54D3753AF533}" dt="2023-01-20T11:59:59.537" v="138" actId="571"/>
      <pc:docMkLst>
        <pc:docMk/>
      </pc:docMkLst>
      <pc:sldChg chg="modSp mod">
        <pc:chgData name="Marc Rotsaert (1065070)" userId="f21aaf90-61b1-4821-9f9c-7bcd3c92ed3d" providerId="ADAL" clId="{43C78D9C-E65B-4F4E-90C0-54D3753AF533}" dt="2023-01-19T15:18:46.332" v="13" actId="27636"/>
        <pc:sldMkLst>
          <pc:docMk/>
          <pc:sldMk cId="0" sldId="257"/>
        </pc:sldMkLst>
        <pc:spChg chg="mod">
          <ac:chgData name="Marc Rotsaert (1065070)" userId="f21aaf90-61b1-4821-9f9c-7bcd3c92ed3d" providerId="ADAL" clId="{43C78D9C-E65B-4F4E-90C0-54D3753AF533}" dt="2023-01-19T15:18:46.332" v="13" actId="27636"/>
          <ac:spMkLst>
            <pc:docMk/>
            <pc:sldMk cId="0" sldId="257"/>
            <ac:spMk id="5" creationId="{8D22C851-A487-2380-A866-C4555C58E6B0}"/>
          </ac:spMkLst>
        </pc:spChg>
      </pc:sldChg>
      <pc:sldChg chg="modSp mod">
        <pc:chgData name="Marc Rotsaert (1065070)" userId="f21aaf90-61b1-4821-9f9c-7bcd3c92ed3d" providerId="ADAL" clId="{43C78D9C-E65B-4F4E-90C0-54D3753AF533}" dt="2023-01-19T15:18:46.343" v="14" actId="27636"/>
        <pc:sldMkLst>
          <pc:docMk/>
          <pc:sldMk cId="0" sldId="258"/>
        </pc:sldMkLst>
        <pc:spChg chg="mod">
          <ac:chgData name="Marc Rotsaert (1065070)" userId="f21aaf90-61b1-4821-9f9c-7bcd3c92ed3d" providerId="ADAL" clId="{43C78D9C-E65B-4F4E-90C0-54D3753AF533}" dt="2023-01-19T15:18:46.343" v="14" actId="27636"/>
          <ac:spMkLst>
            <pc:docMk/>
            <pc:sldMk cId="0" sldId="258"/>
            <ac:spMk id="5" creationId="{5737FD0A-872B-2A4F-0758-7C5BB39A3240}"/>
          </ac:spMkLst>
        </pc:spChg>
      </pc:sldChg>
      <pc:sldChg chg="modSp mod modTransition">
        <pc:chgData name="Marc Rotsaert (1065070)" userId="f21aaf90-61b1-4821-9f9c-7bcd3c92ed3d" providerId="ADAL" clId="{43C78D9C-E65B-4F4E-90C0-54D3753AF533}" dt="2023-01-20T11:52:57.954" v="18" actId="20577"/>
        <pc:sldMkLst>
          <pc:docMk/>
          <pc:sldMk cId="0" sldId="283"/>
        </pc:sldMkLst>
        <pc:spChg chg="mod">
          <ac:chgData name="Marc Rotsaert (1065070)" userId="f21aaf90-61b1-4821-9f9c-7bcd3c92ed3d" providerId="ADAL" clId="{43C78D9C-E65B-4F4E-90C0-54D3753AF533}" dt="2023-01-20T11:52:57.954" v="18" actId="20577"/>
          <ac:spMkLst>
            <pc:docMk/>
            <pc:sldMk cId="0" sldId="283"/>
            <ac:spMk id="256" creationId="{00000000-0000-0000-0000-000000000000}"/>
          </ac:spMkLst>
        </pc:spChg>
      </pc:sldChg>
      <pc:sldChg chg="delSp modSp mod">
        <pc:chgData name="Marc Rotsaert (1065070)" userId="f21aaf90-61b1-4821-9f9c-7bcd3c92ed3d" providerId="ADAL" clId="{43C78D9C-E65B-4F4E-90C0-54D3753AF533}" dt="2023-01-20T11:58:17.722" v="136" actId="1038"/>
        <pc:sldMkLst>
          <pc:docMk/>
          <pc:sldMk cId="0" sldId="284"/>
        </pc:sldMkLst>
        <pc:spChg chg="mod topLvl">
          <ac:chgData name="Marc Rotsaert (1065070)" userId="f21aaf90-61b1-4821-9f9c-7bcd3c92ed3d" providerId="ADAL" clId="{43C78D9C-E65B-4F4E-90C0-54D3753AF533}" dt="2023-01-20T11:55:52.493" v="86" actId="1076"/>
          <ac:spMkLst>
            <pc:docMk/>
            <pc:sldMk cId="0" sldId="284"/>
            <ac:spMk id="269" creationId="{00000000-0000-0000-0000-000000000000}"/>
          </ac:spMkLst>
        </pc:spChg>
        <pc:spChg chg="mod topLvl">
          <ac:chgData name="Marc Rotsaert (1065070)" userId="f21aaf90-61b1-4821-9f9c-7bcd3c92ed3d" providerId="ADAL" clId="{43C78D9C-E65B-4F4E-90C0-54D3753AF533}" dt="2023-01-20T11:55:48.850" v="85" actId="1076"/>
          <ac:spMkLst>
            <pc:docMk/>
            <pc:sldMk cId="0" sldId="284"/>
            <ac:spMk id="270" creationId="{00000000-0000-0000-0000-000000000000}"/>
          </ac:spMkLst>
        </pc:spChg>
        <pc:spChg chg="mod">
          <ac:chgData name="Marc Rotsaert (1065070)" userId="f21aaf90-61b1-4821-9f9c-7bcd3c92ed3d" providerId="ADAL" clId="{43C78D9C-E65B-4F4E-90C0-54D3753AF533}" dt="2023-01-20T11:55:20.858" v="80" actId="1036"/>
          <ac:spMkLst>
            <pc:docMk/>
            <pc:sldMk cId="0" sldId="284"/>
            <ac:spMk id="274" creationId="{00000000-0000-0000-0000-000000000000}"/>
          </ac:spMkLst>
        </pc:spChg>
        <pc:spChg chg="mod">
          <ac:chgData name="Marc Rotsaert (1065070)" userId="f21aaf90-61b1-4821-9f9c-7bcd3c92ed3d" providerId="ADAL" clId="{43C78D9C-E65B-4F4E-90C0-54D3753AF533}" dt="2023-01-20T11:58:17.722" v="136" actId="1038"/>
          <ac:spMkLst>
            <pc:docMk/>
            <pc:sldMk cId="0" sldId="284"/>
            <ac:spMk id="279" creationId="{00000000-0000-0000-0000-000000000000}"/>
          </ac:spMkLst>
        </pc:spChg>
        <pc:grpChg chg="del mod">
          <ac:chgData name="Marc Rotsaert (1065070)" userId="f21aaf90-61b1-4821-9f9c-7bcd3c92ed3d" providerId="ADAL" clId="{43C78D9C-E65B-4F4E-90C0-54D3753AF533}" dt="2023-01-20T11:55:36.931" v="82" actId="165"/>
          <ac:grpSpMkLst>
            <pc:docMk/>
            <pc:sldMk cId="0" sldId="284"/>
            <ac:grpSpMk id="268" creationId="{00000000-0000-0000-0000-000000000000}"/>
          </ac:grpSpMkLst>
        </pc:grpChg>
        <pc:grpChg chg="mod">
          <ac:chgData name="Marc Rotsaert (1065070)" userId="f21aaf90-61b1-4821-9f9c-7bcd3c92ed3d" providerId="ADAL" clId="{43C78D9C-E65B-4F4E-90C0-54D3753AF533}" dt="2023-01-20T11:58:12.613" v="114" actId="14100"/>
          <ac:grpSpMkLst>
            <pc:docMk/>
            <pc:sldMk cId="0" sldId="284"/>
            <ac:grpSpMk id="271" creationId="{00000000-0000-0000-0000-000000000000}"/>
          </ac:grpSpMkLst>
        </pc:grpChg>
        <pc:picChg chg="mod">
          <ac:chgData name="Marc Rotsaert (1065070)" userId="f21aaf90-61b1-4821-9f9c-7bcd3c92ed3d" providerId="ADAL" clId="{43C78D9C-E65B-4F4E-90C0-54D3753AF533}" dt="2023-01-19T14:35:57.912" v="9" actId="1037"/>
          <ac:picMkLst>
            <pc:docMk/>
            <pc:sldMk cId="0" sldId="284"/>
            <ac:picMk id="2" creationId="{1106C0E3-3DD5-B8F8-0089-E66A60C650DA}"/>
          </ac:picMkLst>
        </pc:picChg>
        <pc:picChg chg="mod">
          <ac:chgData name="Marc Rotsaert (1065070)" userId="f21aaf90-61b1-4821-9f9c-7bcd3c92ed3d" providerId="ADAL" clId="{43C78D9C-E65B-4F4E-90C0-54D3753AF533}" dt="2023-01-20T11:58:07.251" v="113" actId="1035"/>
          <ac:picMkLst>
            <pc:docMk/>
            <pc:sldMk cId="0" sldId="284"/>
            <ac:picMk id="266" creationId="{00000000-0000-0000-0000-000000000000}"/>
          </ac:picMkLst>
        </pc:picChg>
        <pc:cxnChg chg="mod">
          <ac:chgData name="Marc Rotsaert (1065070)" userId="f21aaf90-61b1-4821-9f9c-7bcd3c92ed3d" providerId="ADAL" clId="{43C78D9C-E65B-4F4E-90C0-54D3753AF533}" dt="2023-01-20T11:54:51.877" v="32" actId="14100"/>
          <ac:cxnSpMkLst>
            <pc:docMk/>
            <pc:sldMk cId="0" sldId="284"/>
            <ac:cxnSpMk id="275" creationId="{00000000-0000-0000-0000-000000000000}"/>
          </ac:cxnSpMkLst>
        </pc:cxnChg>
        <pc:cxnChg chg="mod">
          <ac:chgData name="Marc Rotsaert (1065070)" userId="f21aaf90-61b1-4821-9f9c-7bcd3c92ed3d" providerId="ADAL" clId="{43C78D9C-E65B-4F4E-90C0-54D3753AF533}" dt="2023-01-20T11:55:25.954" v="81" actId="14100"/>
          <ac:cxnSpMkLst>
            <pc:docMk/>
            <pc:sldMk cId="0" sldId="284"/>
            <ac:cxnSpMk id="276" creationId="{00000000-0000-0000-0000-000000000000}"/>
          </ac:cxnSpMkLst>
        </pc:cxnChg>
        <pc:cxnChg chg="mod">
          <ac:chgData name="Marc Rotsaert (1065070)" userId="f21aaf90-61b1-4821-9f9c-7bcd3c92ed3d" providerId="ADAL" clId="{43C78D9C-E65B-4F4E-90C0-54D3753AF533}" dt="2023-01-20T11:55:45.838" v="84" actId="14100"/>
          <ac:cxnSpMkLst>
            <pc:docMk/>
            <pc:sldMk cId="0" sldId="284"/>
            <ac:cxnSpMk id="277" creationId="{00000000-0000-0000-0000-000000000000}"/>
          </ac:cxnSpMkLst>
        </pc:cxnChg>
      </pc:sldChg>
      <pc:sldChg chg="addSp delSp modSp mod">
        <pc:chgData name="Marc Rotsaert (1065070)" userId="f21aaf90-61b1-4821-9f9c-7bcd3c92ed3d" providerId="ADAL" clId="{43C78D9C-E65B-4F4E-90C0-54D3753AF533}" dt="2023-01-20T11:59:59.537" v="138" actId="571"/>
        <pc:sldMkLst>
          <pc:docMk/>
          <pc:sldMk cId="0" sldId="285"/>
        </pc:sldMkLst>
        <pc:spChg chg="mod">
          <ac:chgData name="Marc Rotsaert (1065070)" userId="f21aaf90-61b1-4821-9f9c-7bcd3c92ed3d" providerId="ADAL" clId="{43C78D9C-E65B-4F4E-90C0-54D3753AF533}" dt="2023-01-20T11:59:59.537" v="138" actId="571"/>
          <ac:spMkLst>
            <pc:docMk/>
            <pc:sldMk cId="0" sldId="285"/>
            <ac:spMk id="31" creationId="{F6F101AA-2A17-49D9-A9F1-402A072C4AB0}"/>
          </ac:spMkLst>
        </pc:spChg>
        <pc:spChg chg="mod">
          <ac:chgData name="Marc Rotsaert (1065070)" userId="f21aaf90-61b1-4821-9f9c-7bcd3c92ed3d" providerId="ADAL" clId="{43C78D9C-E65B-4F4E-90C0-54D3753AF533}" dt="2023-01-20T11:59:59.537" v="138" actId="571"/>
          <ac:spMkLst>
            <pc:docMk/>
            <pc:sldMk cId="0" sldId="285"/>
            <ac:spMk id="32" creationId="{D02578BF-7943-49B6-BFE5-1E68E5A82F82}"/>
          </ac:spMkLst>
        </pc:spChg>
        <pc:spChg chg="mod">
          <ac:chgData name="Marc Rotsaert (1065070)" userId="f21aaf90-61b1-4821-9f9c-7bcd3c92ed3d" providerId="ADAL" clId="{43C78D9C-E65B-4F4E-90C0-54D3753AF533}" dt="2023-01-20T11:56:49.612" v="95" actId="1076"/>
          <ac:spMkLst>
            <pc:docMk/>
            <pc:sldMk cId="0" sldId="285"/>
            <ac:spMk id="287" creationId="{00000000-0000-0000-0000-000000000000}"/>
          </ac:spMkLst>
        </pc:spChg>
        <pc:spChg chg="mod">
          <ac:chgData name="Marc Rotsaert (1065070)" userId="f21aaf90-61b1-4821-9f9c-7bcd3c92ed3d" providerId="ADAL" clId="{43C78D9C-E65B-4F4E-90C0-54D3753AF533}" dt="2023-01-20T11:56:53.423" v="96" actId="1076"/>
          <ac:spMkLst>
            <pc:docMk/>
            <pc:sldMk cId="0" sldId="285"/>
            <ac:spMk id="288" creationId="{00000000-0000-0000-0000-000000000000}"/>
          </ac:spMkLst>
        </pc:spChg>
        <pc:spChg chg="mod">
          <ac:chgData name="Marc Rotsaert (1065070)" userId="f21aaf90-61b1-4821-9f9c-7bcd3c92ed3d" providerId="ADAL" clId="{43C78D9C-E65B-4F4E-90C0-54D3753AF533}" dt="2023-01-20T11:56:31.468" v="91" actId="165"/>
          <ac:spMkLst>
            <pc:docMk/>
            <pc:sldMk cId="0" sldId="285"/>
            <ac:spMk id="290" creationId="{00000000-0000-0000-0000-000000000000}"/>
          </ac:spMkLst>
        </pc:spChg>
        <pc:spChg chg="mod">
          <ac:chgData name="Marc Rotsaert (1065070)" userId="f21aaf90-61b1-4821-9f9c-7bcd3c92ed3d" providerId="ADAL" clId="{43C78D9C-E65B-4F4E-90C0-54D3753AF533}" dt="2023-01-20T11:56:31.468" v="91" actId="165"/>
          <ac:spMkLst>
            <pc:docMk/>
            <pc:sldMk cId="0" sldId="285"/>
            <ac:spMk id="291" creationId="{00000000-0000-0000-0000-000000000000}"/>
          </ac:spMkLst>
        </pc:spChg>
        <pc:grpChg chg="mod">
          <ac:chgData name="Marc Rotsaert (1065070)" userId="f21aaf90-61b1-4821-9f9c-7bcd3c92ed3d" providerId="ADAL" clId="{43C78D9C-E65B-4F4E-90C0-54D3753AF533}" dt="2023-01-20T11:57:17.938" v="101" actId="1076"/>
          <ac:grpSpMkLst>
            <pc:docMk/>
            <pc:sldMk cId="0" sldId="285"/>
            <ac:grpSpMk id="3" creationId="{C94A7723-E679-46CC-347C-616FEEA552F9}"/>
          </ac:grpSpMkLst>
        </pc:grpChg>
        <pc:grpChg chg="del mod">
          <ac:chgData name="Marc Rotsaert (1065070)" userId="f21aaf90-61b1-4821-9f9c-7bcd3c92ed3d" providerId="ADAL" clId="{43C78D9C-E65B-4F4E-90C0-54D3753AF533}" dt="2023-01-20T11:56:31.468" v="91" actId="165"/>
          <ac:grpSpMkLst>
            <pc:docMk/>
            <pc:sldMk cId="0" sldId="285"/>
            <ac:grpSpMk id="4" creationId="{454841A3-20CA-8B5F-696D-E0CE71F2D926}"/>
          </ac:grpSpMkLst>
        </pc:grpChg>
        <pc:grpChg chg="mod">
          <ac:chgData name="Marc Rotsaert (1065070)" userId="f21aaf90-61b1-4821-9f9c-7bcd3c92ed3d" providerId="ADAL" clId="{43C78D9C-E65B-4F4E-90C0-54D3753AF533}" dt="2023-01-20T11:56:13.170" v="88" actId="1076"/>
          <ac:grpSpMkLst>
            <pc:docMk/>
            <pc:sldMk cId="0" sldId="285"/>
            <ac:grpSpMk id="7" creationId="{7F3E1A1A-A9F6-2840-D476-0D7627445BA4}"/>
          </ac:grpSpMkLst>
        </pc:grpChg>
        <pc:grpChg chg="add mod">
          <ac:chgData name="Marc Rotsaert (1065070)" userId="f21aaf90-61b1-4821-9f9c-7bcd3c92ed3d" providerId="ADAL" clId="{43C78D9C-E65B-4F4E-90C0-54D3753AF533}" dt="2023-01-20T11:59:59.537" v="138" actId="571"/>
          <ac:grpSpMkLst>
            <pc:docMk/>
            <pc:sldMk cId="0" sldId="285"/>
            <ac:grpSpMk id="30" creationId="{03775759-C7AA-4F4A-B7CA-FC92561B732E}"/>
          </ac:grpSpMkLst>
        </pc:grpChg>
        <pc:grpChg chg="mod">
          <ac:chgData name="Marc Rotsaert (1065070)" userId="f21aaf90-61b1-4821-9f9c-7bcd3c92ed3d" providerId="ADAL" clId="{43C78D9C-E65B-4F4E-90C0-54D3753AF533}" dt="2023-01-20T11:56:59.227" v="97" actId="1076"/>
          <ac:grpSpMkLst>
            <pc:docMk/>
            <pc:sldMk cId="0" sldId="285"/>
            <ac:grpSpMk id="286" creationId="{00000000-0000-0000-0000-000000000000}"/>
          </ac:grpSpMkLst>
        </pc:grpChg>
        <pc:grpChg chg="mod topLvl">
          <ac:chgData name="Marc Rotsaert (1065070)" userId="f21aaf90-61b1-4821-9f9c-7bcd3c92ed3d" providerId="ADAL" clId="{43C78D9C-E65B-4F4E-90C0-54D3753AF533}" dt="2023-01-20T11:56:34.935" v="92" actId="14100"/>
          <ac:grpSpMkLst>
            <pc:docMk/>
            <pc:sldMk cId="0" sldId="285"/>
            <ac:grpSpMk id="289" creationId="{00000000-0000-0000-0000-000000000000}"/>
          </ac:grpSpMkLst>
        </pc:grpChg>
        <pc:picChg chg="mod">
          <ac:chgData name="Marc Rotsaert (1065070)" userId="f21aaf90-61b1-4821-9f9c-7bcd3c92ed3d" providerId="ADAL" clId="{43C78D9C-E65B-4F4E-90C0-54D3753AF533}" dt="2023-01-20T11:57:30.505" v="107" actId="1035"/>
          <ac:picMkLst>
            <pc:docMk/>
            <pc:sldMk cId="0" sldId="285"/>
            <ac:picMk id="284" creationId="{00000000-0000-0000-0000-000000000000}"/>
          </ac:picMkLst>
        </pc:picChg>
        <pc:cxnChg chg="add mod">
          <ac:chgData name="Marc Rotsaert (1065070)" userId="f21aaf90-61b1-4821-9f9c-7bcd3c92ed3d" providerId="ADAL" clId="{43C78D9C-E65B-4F4E-90C0-54D3753AF533}" dt="2023-01-20T11:59:59.537" v="138" actId="571"/>
          <ac:cxnSpMkLst>
            <pc:docMk/>
            <pc:sldMk cId="0" sldId="285"/>
            <ac:cxnSpMk id="33" creationId="{53F4B412-6B2B-4E34-B467-4DE2F0CD8C74}"/>
          </ac:cxnSpMkLst>
        </pc:cxnChg>
        <pc:cxnChg chg="mod topLvl">
          <ac:chgData name="Marc Rotsaert (1065070)" userId="f21aaf90-61b1-4821-9f9c-7bcd3c92ed3d" providerId="ADAL" clId="{43C78D9C-E65B-4F4E-90C0-54D3753AF533}" dt="2023-01-20T11:57:40.683" v="110" actId="14100"/>
          <ac:cxnSpMkLst>
            <pc:docMk/>
            <pc:sldMk cId="0" sldId="285"/>
            <ac:cxnSpMk id="293" creationId="{00000000-0000-0000-0000-000000000000}"/>
          </ac:cxnSpMkLst>
        </pc:cxnChg>
        <pc:cxnChg chg="mod">
          <ac:chgData name="Marc Rotsaert (1065070)" userId="f21aaf90-61b1-4821-9f9c-7bcd3c92ed3d" providerId="ADAL" clId="{43C78D9C-E65B-4F4E-90C0-54D3753AF533}" dt="2023-01-20T11:57:44.693" v="111" actId="14100"/>
          <ac:cxnSpMkLst>
            <pc:docMk/>
            <pc:sldMk cId="0" sldId="285"/>
            <ac:cxnSpMk id="294" creationId="{00000000-0000-0000-0000-000000000000}"/>
          </ac:cxnSpMkLst>
        </pc:cxnChg>
        <pc:cxnChg chg="mod">
          <ac:chgData name="Marc Rotsaert (1065070)" userId="f21aaf90-61b1-4821-9f9c-7bcd3c92ed3d" providerId="ADAL" clId="{43C78D9C-E65B-4F4E-90C0-54D3753AF533}" dt="2023-01-20T11:57:25.955" v="103" actId="14100"/>
          <ac:cxnSpMkLst>
            <pc:docMk/>
            <pc:sldMk cId="0" sldId="285"/>
            <ac:cxnSpMk id="295" creationId="{00000000-0000-0000-0000-000000000000}"/>
          </ac:cxnSpMkLst>
        </pc:cxnChg>
      </pc:sldChg>
      <pc:sldChg chg="modSp mod">
        <pc:chgData name="Marc Rotsaert (1065070)" userId="f21aaf90-61b1-4821-9f9c-7bcd3c92ed3d" providerId="ADAL" clId="{43C78D9C-E65B-4F4E-90C0-54D3753AF533}" dt="2023-01-19T15:18:46.312" v="12" actId="27636"/>
        <pc:sldMkLst>
          <pc:docMk/>
          <pc:sldMk cId="3325784787" sldId="292"/>
        </pc:sldMkLst>
        <pc:spChg chg="mod">
          <ac:chgData name="Marc Rotsaert (1065070)" userId="f21aaf90-61b1-4821-9f9c-7bcd3c92ed3d" providerId="ADAL" clId="{43C78D9C-E65B-4F4E-90C0-54D3753AF533}" dt="2023-01-19T15:18:46.312" v="11" actId="27636"/>
          <ac:spMkLst>
            <pc:docMk/>
            <pc:sldMk cId="3325784787" sldId="292"/>
            <ac:spMk id="3" creationId="{47B40D2D-A849-B41A-7E38-6A18566B3BD7}"/>
          </ac:spMkLst>
        </pc:spChg>
        <pc:spChg chg="mod">
          <ac:chgData name="Marc Rotsaert (1065070)" userId="f21aaf90-61b1-4821-9f9c-7bcd3c92ed3d" providerId="ADAL" clId="{43C78D9C-E65B-4F4E-90C0-54D3753AF533}" dt="2023-01-19T15:18:46.312" v="12" actId="27636"/>
          <ac:spMkLst>
            <pc:docMk/>
            <pc:sldMk cId="3325784787" sldId="292"/>
            <ac:spMk id="7" creationId="{27C20C17-FED9-51AC-FCC0-A2A69CB5B434}"/>
          </ac:spMkLst>
        </pc:spChg>
      </pc:sldChg>
      <pc:sldChg chg="delSp mod">
        <pc:chgData name="Marc Rotsaert (1065070)" userId="f21aaf90-61b1-4821-9f9c-7bcd3c92ed3d" providerId="ADAL" clId="{43C78D9C-E65B-4F4E-90C0-54D3753AF533}" dt="2023-01-19T15:20:02.387" v="15" actId="478"/>
        <pc:sldMkLst>
          <pc:docMk/>
          <pc:sldMk cId="1398137514" sldId="293"/>
        </pc:sldMkLst>
        <pc:spChg chg="del">
          <ac:chgData name="Marc Rotsaert (1065070)" userId="f21aaf90-61b1-4821-9f9c-7bcd3c92ed3d" providerId="ADAL" clId="{43C78D9C-E65B-4F4E-90C0-54D3753AF533}" dt="2023-01-19T15:20:02.387" v="15" actId="478"/>
          <ac:spMkLst>
            <pc:docMk/>
            <pc:sldMk cId="1398137514" sldId="293"/>
            <ac:spMk id="258" creationId="{00000000-0000-0000-0000-000000000000}"/>
          </ac:spMkLst>
        </pc:spChg>
      </pc:sldChg>
      <pc:sldChg chg="delSp modSp mod">
        <pc:chgData name="Marc Rotsaert (1065070)" userId="f21aaf90-61b1-4821-9f9c-7bcd3c92ed3d" providerId="ADAL" clId="{43C78D9C-E65B-4F4E-90C0-54D3753AF533}" dt="2023-01-19T14:07:25.511" v="1" actId="478"/>
        <pc:sldMkLst>
          <pc:docMk/>
          <pc:sldMk cId="743761264" sldId="294"/>
        </pc:sldMkLst>
        <pc:spChg chg="del mod">
          <ac:chgData name="Marc Rotsaert (1065070)" userId="f21aaf90-61b1-4821-9f9c-7bcd3c92ed3d" providerId="ADAL" clId="{43C78D9C-E65B-4F4E-90C0-54D3753AF533}" dt="2023-01-19T14:07:25.511" v="1" actId="478"/>
          <ac:spMkLst>
            <pc:docMk/>
            <pc:sldMk cId="743761264" sldId="294"/>
            <ac:spMk id="257" creationId="{00000000-0000-0000-0000-000000000000}"/>
          </ac:spMkLst>
        </pc:spChg>
      </pc:sldChg>
    </pc:docChg>
  </pc:docChgLst>
  <pc:docChgLst>
    <pc:chgData name="David Gnatzy (1064343)" userId="S::1064343@hr.nl::40086213-821f-437e-8eb5-fab64a1c8f38" providerId="AD" clId="Web-{D96FE22B-A71A-4F0D-ABA5-E114C4C44EB5}"/>
    <pc:docChg chg="modSld">
      <pc:chgData name="David Gnatzy (1064343)" userId="S::1064343@hr.nl::40086213-821f-437e-8eb5-fab64a1c8f38" providerId="AD" clId="Web-{D96FE22B-A71A-4F0D-ABA5-E114C4C44EB5}" dt="2023-01-19T13:06:48.648" v="6" actId="20577"/>
      <pc:docMkLst>
        <pc:docMk/>
      </pc:docMkLst>
      <pc:sldChg chg="modSp">
        <pc:chgData name="David Gnatzy (1064343)" userId="S::1064343@hr.nl::40086213-821f-437e-8eb5-fab64a1c8f38" providerId="AD" clId="Web-{D96FE22B-A71A-4F0D-ABA5-E114C4C44EB5}" dt="2023-01-19T13:06:24.647" v="1" actId="20577"/>
        <pc:sldMkLst>
          <pc:docMk/>
          <pc:sldMk cId="0" sldId="257"/>
        </pc:sldMkLst>
        <pc:spChg chg="mod">
          <ac:chgData name="David Gnatzy (1064343)" userId="S::1064343@hr.nl::40086213-821f-437e-8eb5-fab64a1c8f38" providerId="AD" clId="Web-{D96FE22B-A71A-4F0D-ABA5-E114C4C44EB5}" dt="2023-01-19T13:06:24.647" v="1" actId="20577"/>
          <ac:spMkLst>
            <pc:docMk/>
            <pc:sldMk cId="0" sldId="257"/>
            <ac:spMk id="62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D96FE22B-A71A-4F0D-ABA5-E114C4C44EB5}" dt="2023-01-19T13:06:33.960" v="3" actId="20577"/>
        <pc:sldMkLst>
          <pc:docMk/>
          <pc:sldMk cId="0" sldId="258"/>
        </pc:sldMkLst>
        <pc:spChg chg="mod">
          <ac:chgData name="David Gnatzy (1064343)" userId="S::1064343@hr.nl::40086213-821f-437e-8eb5-fab64a1c8f38" providerId="AD" clId="Web-{D96FE22B-A71A-4F0D-ABA5-E114C4C44EB5}" dt="2023-01-19T13:06:33.960" v="3" actId="20577"/>
          <ac:spMkLst>
            <pc:docMk/>
            <pc:sldMk cId="0" sldId="258"/>
            <ac:spMk id="70" creationId="{00000000-0000-0000-0000-000000000000}"/>
          </ac:spMkLst>
        </pc:spChg>
      </pc:sldChg>
      <pc:sldChg chg="modSp">
        <pc:chgData name="David Gnatzy (1064343)" userId="S::1064343@hr.nl::40086213-821f-437e-8eb5-fab64a1c8f38" providerId="AD" clId="Web-{D96FE22B-A71A-4F0D-ABA5-E114C4C44EB5}" dt="2023-01-19T13:06:48.648" v="6" actId="20577"/>
        <pc:sldMkLst>
          <pc:docMk/>
          <pc:sldMk cId="0" sldId="259"/>
        </pc:sldMkLst>
        <pc:spChg chg="mod">
          <ac:chgData name="David Gnatzy (1064343)" userId="S::1064343@hr.nl::40086213-821f-437e-8eb5-fab64a1c8f38" providerId="AD" clId="Web-{D96FE22B-A71A-4F0D-ABA5-E114C4C44EB5}" dt="2023-01-19T13:06:48.648" v="6" actId="20577"/>
          <ac:spMkLst>
            <pc:docMk/>
            <pc:sldMk cId="0" sldId="259"/>
            <ac:spMk id="76" creationId="{00000000-0000-0000-0000-000000000000}"/>
          </ac:spMkLst>
        </pc:spChg>
      </pc:sldChg>
    </pc:docChg>
  </pc:docChgLst>
  <pc:docChgLst>
    <pc:chgData name="Kevin van der Meer (1064998)" userId="S::1064998@hr.nl::35b61ec5-cfc8-4c2e-815e-e315272e562d" providerId="AD" clId="Web-{B62D506A-123D-4519-9E5E-E9F74CFD339A}"/>
    <pc:docChg chg="modSld">
      <pc:chgData name="Kevin van der Meer (1064998)" userId="S::1064998@hr.nl::35b61ec5-cfc8-4c2e-815e-e315272e562d" providerId="AD" clId="Web-{B62D506A-123D-4519-9E5E-E9F74CFD339A}" dt="2023-01-19T14:15:09.817" v="19" actId="20577"/>
      <pc:docMkLst>
        <pc:docMk/>
      </pc:docMkLst>
      <pc:sldChg chg="addSp delSp modSp">
        <pc:chgData name="Kevin van der Meer (1064998)" userId="S::1064998@hr.nl::35b61ec5-cfc8-4c2e-815e-e315272e562d" providerId="AD" clId="Web-{B62D506A-123D-4519-9E5E-E9F74CFD339A}" dt="2023-01-19T14:15:09.817" v="19" actId="20577"/>
        <pc:sldMkLst>
          <pc:docMk/>
          <pc:sldMk cId="503028308" sldId="287"/>
        </pc:sldMkLst>
        <pc:spChg chg="add del">
          <ac:chgData name="Kevin van der Meer (1064998)" userId="S::1064998@hr.nl::35b61ec5-cfc8-4c2e-815e-e315272e562d" providerId="AD" clId="Web-{B62D506A-123D-4519-9E5E-E9F74CFD339A}" dt="2023-01-19T14:14:35.629" v="1"/>
          <ac:spMkLst>
            <pc:docMk/>
            <pc:sldMk cId="503028308" sldId="287"/>
            <ac:spMk id="6" creationId="{869B6006-5CF0-2B0C-83AC-7814CAE36FF5}"/>
          </ac:spMkLst>
        </pc:spChg>
        <pc:spChg chg="add mod">
          <ac:chgData name="Kevin van der Meer (1064998)" userId="S::1064998@hr.nl::35b61ec5-cfc8-4c2e-815e-e315272e562d" providerId="AD" clId="Web-{B62D506A-123D-4519-9E5E-E9F74CFD339A}" dt="2023-01-19T14:15:09.817" v="19" actId="20577"/>
          <ac:spMkLst>
            <pc:docMk/>
            <pc:sldMk cId="503028308" sldId="287"/>
            <ac:spMk id="7" creationId="{9C1836E3-2B76-CE1D-1341-A24F3BBE21BD}"/>
          </ac:spMkLst>
        </pc:spChg>
      </pc:sldChg>
    </pc:docChg>
  </pc:docChgLst>
  <pc:docChgLst>
    <pc:chgData name="Jan van der Jeugd (1065009)" userId="S::1065009@hr.nl::ab430ebe-9d4a-46fb-84d9-0615ccf54c7a" providerId="AD" clId="Web-{87C6FD27-6715-41B2-A963-B37E20790514}"/>
    <pc:docChg chg="modSld">
      <pc:chgData name="Jan van der Jeugd (1065009)" userId="S::1065009@hr.nl::ab430ebe-9d4a-46fb-84d9-0615ccf54c7a" providerId="AD" clId="Web-{87C6FD27-6715-41B2-A963-B37E20790514}" dt="2023-01-20T12:12:39.326" v="43" actId="20577"/>
      <pc:docMkLst>
        <pc:docMk/>
      </pc:docMkLst>
      <pc:sldChg chg="modSp">
        <pc:chgData name="Jan van der Jeugd (1065009)" userId="S::1065009@hr.nl::ab430ebe-9d4a-46fb-84d9-0615ccf54c7a" providerId="AD" clId="Web-{87C6FD27-6715-41B2-A963-B37E20790514}" dt="2023-01-20T12:12:29.904" v="41" actId="20577"/>
        <pc:sldMkLst>
          <pc:docMk/>
          <pc:sldMk cId="3373722188" sldId="286"/>
        </pc:sldMkLst>
        <pc:spChg chg="mod">
          <ac:chgData name="Jan van der Jeugd (1065009)" userId="S::1065009@hr.nl::ab430ebe-9d4a-46fb-84d9-0615ccf54c7a" providerId="AD" clId="Web-{87C6FD27-6715-41B2-A963-B37E20790514}" dt="2023-01-20T12:12:29.904" v="41" actId="20577"/>
          <ac:spMkLst>
            <pc:docMk/>
            <pc:sldMk cId="3373722188" sldId="286"/>
            <ac:spMk id="4" creationId="{1788364A-5BAB-E86D-718B-1E820D029E04}"/>
          </ac:spMkLst>
        </pc:spChg>
      </pc:sldChg>
      <pc:sldChg chg="modSp">
        <pc:chgData name="Jan van der Jeugd (1065009)" userId="S::1065009@hr.nl::ab430ebe-9d4a-46fb-84d9-0615ccf54c7a" providerId="AD" clId="Web-{87C6FD27-6715-41B2-A963-B37E20790514}" dt="2023-01-20T12:12:39.326" v="43" actId="20577"/>
        <pc:sldMkLst>
          <pc:docMk/>
          <pc:sldMk cId="3034633050" sldId="288"/>
        </pc:sldMkLst>
        <pc:spChg chg="mod">
          <ac:chgData name="Jan van der Jeugd (1065009)" userId="S::1065009@hr.nl::ab430ebe-9d4a-46fb-84d9-0615ccf54c7a" providerId="AD" clId="Web-{87C6FD27-6715-41B2-A963-B37E20790514}" dt="2023-01-20T12:12:39.326" v="43" actId="20577"/>
          <ac:spMkLst>
            <pc:docMk/>
            <pc:sldMk cId="3034633050" sldId="288"/>
            <ac:spMk id="4" creationId="{B7626DB9-F596-FA99-0EF1-29CA77557EB8}"/>
          </ac:spMkLst>
        </pc:spChg>
      </pc:sldChg>
    </pc:docChg>
  </pc:docChgLst>
  <pc:docChgLst>
    <pc:chgData name="Jan van der Jeugd (1065009)" userId="S::1065009@hr.nl::ab430ebe-9d4a-46fb-84d9-0615ccf54c7a" providerId="AD" clId="Web-{76257857-65A6-45E4-A866-9C4F4ABDD740}"/>
    <pc:docChg chg="addSld delSld modSld sldOrd">
      <pc:chgData name="Jan van der Jeugd (1065009)" userId="S::1065009@hr.nl::ab430ebe-9d4a-46fb-84d9-0615ccf54c7a" providerId="AD" clId="Web-{76257857-65A6-45E4-A866-9C4F4ABDD740}" dt="2023-01-19T14:29:26.549" v="187" actId="20577"/>
      <pc:docMkLst>
        <pc:docMk/>
      </pc:docMkLst>
      <pc:sldChg chg="addSp modSp">
        <pc:chgData name="Jan van der Jeugd (1065009)" userId="S::1065009@hr.nl::ab430ebe-9d4a-46fb-84d9-0615ccf54c7a" providerId="AD" clId="Web-{76257857-65A6-45E4-A866-9C4F4ABDD740}" dt="2023-01-19T13:58:08.591" v="104" actId="20577"/>
        <pc:sldMkLst>
          <pc:docMk/>
          <pc:sldMk cId="503028308" sldId="287"/>
        </pc:sldMkLst>
        <pc:spChg chg="add mod">
          <ac:chgData name="Jan van der Jeugd (1065009)" userId="S::1065009@hr.nl::ab430ebe-9d4a-46fb-84d9-0615ccf54c7a" providerId="AD" clId="Web-{76257857-65A6-45E4-A866-9C4F4ABDD740}" dt="2023-01-19T13:58:08.591" v="104" actId="20577"/>
          <ac:spMkLst>
            <pc:docMk/>
            <pc:sldMk cId="503028308" sldId="287"/>
            <ac:spMk id="3" creationId="{C15B9B63-F7E4-DA4C-9336-820912822AB2}"/>
          </ac:spMkLst>
        </pc:spChg>
      </pc:sldChg>
      <pc:sldChg chg="modSp add ord replId">
        <pc:chgData name="Jan van der Jeugd (1065009)" userId="S::1065009@hr.nl::ab430ebe-9d4a-46fb-84d9-0615ccf54c7a" providerId="AD" clId="Web-{76257857-65A6-45E4-A866-9C4F4ABDD740}" dt="2023-01-19T14:29:26.549" v="187" actId="20577"/>
        <pc:sldMkLst>
          <pc:docMk/>
          <pc:sldMk cId="209054822" sldId="295"/>
        </pc:sldMkLst>
        <pc:spChg chg="mod">
          <ac:chgData name="Jan van der Jeugd (1065009)" userId="S::1065009@hr.nl::ab430ebe-9d4a-46fb-84d9-0615ccf54c7a" providerId="AD" clId="Web-{76257857-65A6-45E4-A866-9C4F4ABDD740}" dt="2023-01-19T14:29:26.549" v="187" actId="20577"/>
          <ac:spMkLst>
            <pc:docMk/>
            <pc:sldMk cId="209054822" sldId="295"/>
            <ac:spMk id="4" creationId="{1788364A-5BAB-E86D-718B-1E820D029E04}"/>
          </ac:spMkLst>
        </pc:spChg>
      </pc:sldChg>
      <pc:sldChg chg="addSp delSp modSp add del ord replId">
        <pc:chgData name="Jan van der Jeugd (1065009)" userId="S::1065009@hr.nl::ab430ebe-9d4a-46fb-84d9-0615ccf54c7a" providerId="AD" clId="Web-{76257857-65A6-45E4-A866-9C4F4ABDD740}" dt="2023-01-19T14:26:56.513" v="158"/>
        <pc:sldMkLst>
          <pc:docMk/>
          <pc:sldMk cId="2740128857" sldId="295"/>
        </pc:sldMkLst>
        <pc:spChg chg="add mod ord">
          <ac:chgData name="Jan van der Jeugd (1065009)" userId="S::1065009@hr.nl::ab430ebe-9d4a-46fb-84d9-0615ccf54c7a" providerId="AD" clId="Web-{76257857-65A6-45E4-A866-9C4F4ABDD740}" dt="2023-01-19T14:26:48.075" v="157" actId="14100"/>
          <ac:spMkLst>
            <pc:docMk/>
            <pc:sldMk cId="2740128857" sldId="295"/>
            <ac:spMk id="2" creationId="{970B6D86-7DCE-53B4-D35B-648A8577BFB1}"/>
          </ac:spMkLst>
        </pc:spChg>
        <pc:spChg chg="del">
          <ac:chgData name="Jan van der Jeugd (1065009)" userId="S::1065009@hr.nl::ab430ebe-9d4a-46fb-84d9-0615ccf54c7a" providerId="AD" clId="Web-{76257857-65A6-45E4-A866-9C4F4ABDD740}" dt="2023-01-19T14:19:14.746" v="107"/>
          <ac:spMkLst>
            <pc:docMk/>
            <pc:sldMk cId="2740128857" sldId="295"/>
            <ac:spMk id="4" creationId="{1788364A-5BAB-E86D-718B-1E820D029E04}"/>
          </ac:spMkLst>
        </pc:spChg>
        <pc:spChg chg="mod">
          <ac:chgData name="Jan van der Jeugd (1065009)" userId="S::1065009@hr.nl::ab430ebe-9d4a-46fb-84d9-0615ccf54c7a" providerId="AD" clId="Web-{76257857-65A6-45E4-A866-9C4F4ABDD740}" dt="2023-01-19T14:20:03.419" v="130" actId="20577"/>
          <ac:spMkLst>
            <pc:docMk/>
            <pc:sldMk cId="2740128857" sldId="295"/>
            <ac:spMk id="245" creationId="{00000000-0000-0000-0000-000000000000}"/>
          </ac:spMkLst>
        </pc:spChg>
        <pc:picChg chg="ord">
          <ac:chgData name="Jan van der Jeugd (1065009)" userId="S::1065009@hr.nl::ab430ebe-9d4a-46fb-84d9-0615ccf54c7a" providerId="AD" clId="Web-{76257857-65A6-45E4-A866-9C4F4ABDD740}" dt="2023-01-19T14:23:48.599" v="151"/>
          <ac:picMkLst>
            <pc:docMk/>
            <pc:sldMk cId="2740128857" sldId="295"/>
            <ac:picMk id="244" creationId="{00000000-0000-0000-0000-000000000000}"/>
          </ac:picMkLst>
        </pc:picChg>
      </pc:sldChg>
    </pc:docChg>
  </pc:docChgLst>
  <pc:docChgLst>
    <pc:chgData name="Marc Rotsaert (1065070)" userId="S::1065070@hr.nl::f21aaf90-61b1-4821-9f9c-7bcd3c92ed3d" providerId="AD" clId="Web-{6CC9A1FF-2006-4CBA-82E1-21BBC0A31668}"/>
    <pc:docChg chg="modSld modMainMaster">
      <pc:chgData name="Marc Rotsaert (1065070)" userId="S::1065070@hr.nl::f21aaf90-61b1-4821-9f9c-7bcd3c92ed3d" providerId="AD" clId="Web-{6CC9A1FF-2006-4CBA-82E1-21BBC0A31668}" dt="2023-01-20T10:19:05.832" v="48"/>
      <pc:docMkLst>
        <pc:docMk/>
      </pc:docMkLst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56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57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58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59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60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61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62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63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64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65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66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67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68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69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70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71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72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73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74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75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76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77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78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79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80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81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82"/>
        </pc:sldMkLst>
      </pc:sldChg>
      <pc:sldChg chg="modSp modTransition">
        <pc:chgData name="Marc Rotsaert (1065070)" userId="S::1065070@hr.nl::f21aaf90-61b1-4821-9f9c-7bcd3c92ed3d" providerId="AD" clId="Web-{6CC9A1FF-2006-4CBA-82E1-21BBC0A31668}" dt="2023-01-20T10:18:44.878" v="47"/>
        <pc:sldMkLst>
          <pc:docMk/>
          <pc:sldMk cId="0" sldId="283"/>
        </pc:sldMkLst>
        <pc:spChg chg="mod">
          <ac:chgData name="Marc Rotsaert (1065070)" userId="S::1065070@hr.nl::f21aaf90-61b1-4821-9f9c-7bcd3c92ed3d" providerId="AD" clId="Web-{6CC9A1FF-2006-4CBA-82E1-21BBC0A31668}" dt="2023-01-20T09:22:26.514" v="26" actId="20577"/>
          <ac:spMkLst>
            <pc:docMk/>
            <pc:sldMk cId="0" sldId="283"/>
            <ac:spMk id="258" creationId="{00000000-0000-0000-0000-000000000000}"/>
          </ac:spMkLst>
        </pc:spChg>
        <pc:spChg chg="mod">
          <ac:chgData name="Marc Rotsaert (1065070)" userId="S::1065070@hr.nl::f21aaf90-61b1-4821-9f9c-7bcd3c92ed3d" providerId="AD" clId="Web-{6CC9A1FF-2006-4CBA-82E1-21BBC0A31668}" dt="2023-01-20T09:21:56.092" v="14" actId="20577"/>
          <ac:spMkLst>
            <pc:docMk/>
            <pc:sldMk cId="0" sldId="283"/>
            <ac:spMk id="261" creationId="{00000000-0000-0000-0000-000000000000}"/>
          </ac:spMkLst>
        </pc:spChg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84"/>
        </pc:sldMkLst>
      </pc:sldChg>
      <pc:sldChg chg="modSp 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0" sldId="285"/>
        </pc:sldMkLst>
        <pc:spChg chg="mod">
          <ac:chgData name="Marc Rotsaert (1065070)" userId="S::1065070@hr.nl::f21aaf90-61b1-4821-9f9c-7bcd3c92ed3d" providerId="AD" clId="Web-{6CC9A1FF-2006-4CBA-82E1-21BBC0A31668}" dt="2023-01-20T09:19:10.384" v="1" actId="1076"/>
          <ac:spMkLst>
            <pc:docMk/>
            <pc:sldMk cId="0" sldId="285"/>
            <ac:spMk id="291" creationId="{00000000-0000-0000-0000-000000000000}"/>
          </ac:spMkLst>
        </pc:spChg>
        <pc:spChg chg="mod">
          <ac:chgData name="Marc Rotsaert (1065070)" userId="S::1065070@hr.nl::f21aaf90-61b1-4821-9f9c-7bcd3c92ed3d" providerId="AD" clId="Web-{6CC9A1FF-2006-4CBA-82E1-21BBC0A31668}" dt="2023-01-20T09:19:17.494" v="2" actId="20577"/>
          <ac:spMkLst>
            <pc:docMk/>
            <pc:sldMk cId="0" sldId="285"/>
            <ac:spMk id="297" creationId="{00000000-0000-0000-0000-000000000000}"/>
          </ac:spMkLst>
        </pc:spChg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3373722188" sldId="286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503028308" sldId="287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3034633050" sldId="288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435322332" sldId="289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1046333653" sldId="291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3325784787" sldId="292"/>
        </pc:sldMkLst>
      </pc:sldChg>
      <pc:sldChg chg="modSp 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1398137514" sldId="293"/>
        </pc:sldMkLst>
        <pc:spChg chg="mod">
          <ac:chgData name="Marc Rotsaert (1065070)" userId="S::1065070@hr.nl::f21aaf90-61b1-4821-9f9c-7bcd3c92ed3d" providerId="AD" clId="Web-{6CC9A1FF-2006-4CBA-82E1-21BBC0A31668}" dt="2023-01-20T09:20:09.558" v="7" actId="20577"/>
          <ac:spMkLst>
            <pc:docMk/>
            <pc:sldMk cId="1398137514" sldId="293"/>
            <ac:spMk id="257" creationId="{00000000-0000-0000-0000-000000000000}"/>
          </ac:spMkLst>
        </pc:spChg>
        <pc:spChg chg="mod">
          <ac:chgData name="Marc Rotsaert (1065070)" userId="S::1065070@hr.nl::f21aaf90-61b1-4821-9f9c-7bcd3c92ed3d" providerId="AD" clId="Web-{6CC9A1FF-2006-4CBA-82E1-21BBC0A31668}" dt="2023-01-20T09:21:46.919" v="13" actId="20577"/>
          <ac:spMkLst>
            <pc:docMk/>
            <pc:sldMk cId="1398137514" sldId="293"/>
            <ac:spMk id="260" creationId="{00000000-0000-0000-0000-000000000000}"/>
          </ac:spMkLst>
        </pc:spChg>
      </pc:sldChg>
      <pc:sldChg chg="modSp modTransition">
        <pc:chgData name="Marc Rotsaert (1065070)" userId="S::1065070@hr.nl::f21aaf90-61b1-4821-9f9c-7bcd3c92ed3d" providerId="AD" clId="Web-{6CC9A1FF-2006-4CBA-82E1-21BBC0A31668}" dt="2023-01-20T10:19:05.832" v="48"/>
        <pc:sldMkLst>
          <pc:docMk/>
          <pc:sldMk cId="743761264" sldId="294"/>
        </pc:sldMkLst>
        <pc:spChg chg="mod">
          <ac:chgData name="Marc Rotsaert (1065070)" userId="S::1065070@hr.nl::f21aaf90-61b1-4821-9f9c-7bcd3c92ed3d" providerId="AD" clId="Web-{6CC9A1FF-2006-4CBA-82E1-21BBC0A31668}" dt="2023-01-20T09:21:36.107" v="11" actId="1076"/>
          <ac:spMkLst>
            <pc:docMk/>
            <pc:sldMk cId="743761264" sldId="294"/>
            <ac:spMk id="251" creationId="{00000000-0000-0000-0000-000000000000}"/>
          </ac:spMkLst>
        </pc:spChg>
        <pc:spChg chg="mod">
          <ac:chgData name="Marc Rotsaert (1065070)" userId="S::1065070@hr.nl::f21aaf90-61b1-4821-9f9c-7bcd3c92ed3d" providerId="AD" clId="Web-{6CC9A1FF-2006-4CBA-82E1-21BBC0A31668}" dt="2023-01-20T09:19:55.417" v="3" actId="20577"/>
          <ac:spMkLst>
            <pc:docMk/>
            <pc:sldMk cId="743761264" sldId="294"/>
            <ac:spMk id="256" creationId="{00000000-0000-0000-0000-000000000000}"/>
          </ac:spMkLst>
        </pc:spChg>
        <pc:spChg chg="mod">
          <ac:chgData name="Marc Rotsaert (1065070)" userId="S::1065070@hr.nl::f21aaf90-61b1-4821-9f9c-7bcd3c92ed3d" providerId="AD" clId="Web-{6CC9A1FF-2006-4CBA-82E1-21BBC0A31668}" dt="2023-01-20T09:21:38.013" v="12" actId="20577"/>
          <ac:spMkLst>
            <pc:docMk/>
            <pc:sldMk cId="743761264" sldId="294"/>
            <ac:spMk id="259" creationId="{00000000-0000-0000-0000-000000000000}"/>
          </ac:spMkLst>
        </pc:spChg>
        <pc:picChg chg="mod">
          <ac:chgData name="Marc Rotsaert (1065070)" userId="S::1065070@hr.nl::f21aaf90-61b1-4821-9f9c-7bcd3c92ed3d" providerId="AD" clId="Web-{6CC9A1FF-2006-4CBA-82E1-21BBC0A31668}" dt="2023-01-20T09:20:01.667" v="6" actId="1076"/>
          <ac:picMkLst>
            <pc:docMk/>
            <pc:sldMk cId="743761264" sldId="294"/>
            <ac:picMk id="250" creationId="{00000000-0000-0000-0000-000000000000}"/>
          </ac:picMkLst>
        </pc:picChg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4230145479" sldId="295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2186185151" sldId="296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2705747450" sldId="297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493135576" sldId="301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3164764059" sldId="302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3007261356" sldId="303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398742713" sldId="304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4013443030" sldId="305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2458321848" sldId="306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3500626446" sldId="307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2090891288" sldId="308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1880682568" sldId="309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3206567773" sldId="310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380656506" sldId="311"/>
        </pc:sldMkLst>
      </pc:sldChg>
      <pc:sldChg chg="modTransition">
        <pc:chgData name="Marc Rotsaert (1065070)" userId="S::1065070@hr.nl::f21aaf90-61b1-4821-9f9c-7bcd3c92ed3d" providerId="AD" clId="Web-{6CC9A1FF-2006-4CBA-82E1-21BBC0A31668}" dt="2023-01-20T10:18:40.987" v="46"/>
        <pc:sldMkLst>
          <pc:docMk/>
          <pc:sldMk cId="252581352" sldId="312"/>
        </pc:sldMkLst>
      </pc:sldChg>
      <pc:sldMasterChg chg="modTransition modSldLayout">
        <pc:chgData name="Marc Rotsaert (1065070)" userId="S::1065070@hr.nl::f21aaf90-61b1-4821-9f9c-7bcd3c92ed3d" providerId="AD" clId="Web-{6CC9A1FF-2006-4CBA-82E1-21BBC0A31668}" dt="2023-01-20T10:18:40.987" v="46"/>
        <pc:sldMasterMkLst>
          <pc:docMk/>
          <pc:sldMasterMk cId="0" sldId="2147483659"/>
        </pc:sldMasterMkLst>
        <pc:sldLayoutChg chg="modTransition">
          <pc:chgData name="Marc Rotsaert (1065070)" userId="S::1065070@hr.nl::f21aaf90-61b1-4821-9f9c-7bcd3c92ed3d" providerId="AD" clId="Web-{6CC9A1FF-2006-4CBA-82E1-21BBC0A31668}" dt="2023-01-20T10:18:40.987" v="46"/>
          <pc:sldLayoutMkLst>
            <pc:docMk/>
            <pc:sldMasterMk cId="0" sldId="2147483659"/>
            <pc:sldLayoutMk cId="0" sldId="2147483648"/>
          </pc:sldLayoutMkLst>
        </pc:sldLayoutChg>
        <pc:sldLayoutChg chg="modTransition">
          <pc:chgData name="Marc Rotsaert (1065070)" userId="S::1065070@hr.nl::f21aaf90-61b1-4821-9f9c-7bcd3c92ed3d" providerId="AD" clId="Web-{6CC9A1FF-2006-4CBA-82E1-21BBC0A31668}" dt="2023-01-20T10:18:40.987" v="46"/>
          <pc:sldLayoutMkLst>
            <pc:docMk/>
            <pc:sldMasterMk cId="0" sldId="2147483659"/>
            <pc:sldLayoutMk cId="0" sldId="2147483649"/>
          </pc:sldLayoutMkLst>
        </pc:sldLayoutChg>
        <pc:sldLayoutChg chg="modTransition">
          <pc:chgData name="Marc Rotsaert (1065070)" userId="S::1065070@hr.nl::f21aaf90-61b1-4821-9f9c-7bcd3c92ed3d" providerId="AD" clId="Web-{6CC9A1FF-2006-4CBA-82E1-21BBC0A31668}" dt="2023-01-20T10:18:40.987" v="46"/>
          <pc:sldLayoutMkLst>
            <pc:docMk/>
            <pc:sldMasterMk cId="0" sldId="2147483659"/>
            <pc:sldLayoutMk cId="0" sldId="2147483650"/>
          </pc:sldLayoutMkLst>
        </pc:sldLayoutChg>
        <pc:sldLayoutChg chg="modTransition">
          <pc:chgData name="Marc Rotsaert (1065070)" userId="S::1065070@hr.nl::f21aaf90-61b1-4821-9f9c-7bcd3c92ed3d" providerId="AD" clId="Web-{6CC9A1FF-2006-4CBA-82E1-21BBC0A31668}" dt="2023-01-20T10:18:40.987" v="46"/>
          <pc:sldLayoutMkLst>
            <pc:docMk/>
            <pc:sldMasterMk cId="0" sldId="2147483659"/>
            <pc:sldLayoutMk cId="0" sldId="2147483651"/>
          </pc:sldLayoutMkLst>
        </pc:sldLayoutChg>
        <pc:sldLayoutChg chg="modTransition">
          <pc:chgData name="Marc Rotsaert (1065070)" userId="S::1065070@hr.nl::f21aaf90-61b1-4821-9f9c-7bcd3c92ed3d" providerId="AD" clId="Web-{6CC9A1FF-2006-4CBA-82E1-21BBC0A31668}" dt="2023-01-20T10:18:40.987" v="46"/>
          <pc:sldLayoutMkLst>
            <pc:docMk/>
            <pc:sldMasterMk cId="0" sldId="2147483659"/>
            <pc:sldLayoutMk cId="0" sldId="2147483652"/>
          </pc:sldLayoutMkLst>
        </pc:sldLayoutChg>
        <pc:sldLayoutChg chg="modTransition">
          <pc:chgData name="Marc Rotsaert (1065070)" userId="S::1065070@hr.nl::f21aaf90-61b1-4821-9f9c-7bcd3c92ed3d" providerId="AD" clId="Web-{6CC9A1FF-2006-4CBA-82E1-21BBC0A31668}" dt="2023-01-20T10:18:40.987" v="46"/>
          <pc:sldLayoutMkLst>
            <pc:docMk/>
            <pc:sldMasterMk cId="0" sldId="2147483659"/>
            <pc:sldLayoutMk cId="0" sldId="2147483653"/>
          </pc:sldLayoutMkLst>
        </pc:sldLayoutChg>
        <pc:sldLayoutChg chg="modTransition">
          <pc:chgData name="Marc Rotsaert (1065070)" userId="S::1065070@hr.nl::f21aaf90-61b1-4821-9f9c-7bcd3c92ed3d" providerId="AD" clId="Web-{6CC9A1FF-2006-4CBA-82E1-21BBC0A31668}" dt="2023-01-20T10:18:40.987" v="46"/>
          <pc:sldLayoutMkLst>
            <pc:docMk/>
            <pc:sldMasterMk cId="0" sldId="2147483659"/>
            <pc:sldLayoutMk cId="0" sldId="2147483654"/>
          </pc:sldLayoutMkLst>
        </pc:sldLayoutChg>
        <pc:sldLayoutChg chg="modTransition">
          <pc:chgData name="Marc Rotsaert (1065070)" userId="S::1065070@hr.nl::f21aaf90-61b1-4821-9f9c-7bcd3c92ed3d" providerId="AD" clId="Web-{6CC9A1FF-2006-4CBA-82E1-21BBC0A31668}" dt="2023-01-20T10:18:40.987" v="46"/>
          <pc:sldLayoutMkLst>
            <pc:docMk/>
            <pc:sldMasterMk cId="0" sldId="2147483659"/>
            <pc:sldLayoutMk cId="0" sldId="2147483655"/>
          </pc:sldLayoutMkLst>
        </pc:sldLayoutChg>
        <pc:sldLayoutChg chg="modTransition">
          <pc:chgData name="Marc Rotsaert (1065070)" userId="S::1065070@hr.nl::f21aaf90-61b1-4821-9f9c-7bcd3c92ed3d" providerId="AD" clId="Web-{6CC9A1FF-2006-4CBA-82E1-21BBC0A31668}" dt="2023-01-20T10:18:40.987" v="46"/>
          <pc:sldLayoutMkLst>
            <pc:docMk/>
            <pc:sldMasterMk cId="0" sldId="2147483659"/>
            <pc:sldLayoutMk cId="0" sldId="2147483656"/>
          </pc:sldLayoutMkLst>
        </pc:sldLayoutChg>
        <pc:sldLayoutChg chg="modTransition">
          <pc:chgData name="Marc Rotsaert (1065070)" userId="S::1065070@hr.nl::f21aaf90-61b1-4821-9f9c-7bcd3c92ed3d" providerId="AD" clId="Web-{6CC9A1FF-2006-4CBA-82E1-21BBC0A31668}" dt="2023-01-20T10:18:40.987" v="46"/>
          <pc:sldLayoutMkLst>
            <pc:docMk/>
            <pc:sldMasterMk cId="0" sldId="2147483659"/>
            <pc:sldLayoutMk cId="0" sldId="2147483657"/>
          </pc:sldLayoutMkLst>
        </pc:sldLayoutChg>
        <pc:sldLayoutChg chg="modTransition">
          <pc:chgData name="Marc Rotsaert (1065070)" userId="S::1065070@hr.nl::f21aaf90-61b1-4821-9f9c-7bcd3c92ed3d" providerId="AD" clId="Web-{6CC9A1FF-2006-4CBA-82E1-21BBC0A31668}" dt="2023-01-20T10:18:40.987" v="46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  <pc:docChgLst>
    <pc:chgData name="Jan van der Jeugd (1065009)" userId="S::1065009@hr.nl::ab430ebe-9d4a-46fb-84d9-0615ccf54c7a" providerId="AD" clId="Web-{FF6AA6D3-114A-4638-933B-26F3F9EDCC7E}"/>
    <pc:docChg chg="addSld delSld modSld sldOrd">
      <pc:chgData name="Jan van der Jeugd (1065009)" userId="S::1065009@hr.nl::ab430ebe-9d4a-46fb-84d9-0615ccf54c7a" providerId="AD" clId="Web-{FF6AA6D3-114A-4638-933B-26F3F9EDCC7E}" dt="2023-01-19T14:35:43.628" v="38" actId="20577"/>
      <pc:docMkLst>
        <pc:docMk/>
      </pc:docMkLst>
      <pc:sldChg chg="modSp">
        <pc:chgData name="Jan van der Jeugd (1065009)" userId="S::1065009@hr.nl::ab430ebe-9d4a-46fb-84d9-0615ccf54c7a" providerId="AD" clId="Web-{FF6AA6D3-114A-4638-933B-26F3F9EDCC7E}" dt="2023-01-19T14:35:43.628" v="38" actId="20577"/>
        <pc:sldMkLst>
          <pc:docMk/>
          <pc:sldMk cId="503028308" sldId="287"/>
        </pc:sldMkLst>
        <pc:spChg chg="mod">
          <ac:chgData name="Jan van der Jeugd (1065009)" userId="S::1065009@hr.nl::ab430ebe-9d4a-46fb-84d9-0615ccf54c7a" providerId="AD" clId="Web-{FF6AA6D3-114A-4638-933B-26F3F9EDCC7E}" dt="2023-01-19T14:35:43.628" v="38" actId="20577"/>
          <ac:spMkLst>
            <pc:docMk/>
            <pc:sldMk cId="503028308" sldId="287"/>
            <ac:spMk id="7" creationId="{9C1836E3-2B76-CE1D-1341-A24F3BBE21BD}"/>
          </ac:spMkLst>
        </pc:spChg>
      </pc:sldChg>
      <pc:sldChg chg="del">
        <pc:chgData name="Jan van der Jeugd (1065009)" userId="S::1065009@hr.nl::ab430ebe-9d4a-46fb-84d9-0615ccf54c7a" providerId="AD" clId="Web-{FF6AA6D3-114A-4638-933B-26F3F9EDCC7E}" dt="2023-01-19T14:30:13.633" v="0"/>
        <pc:sldMkLst>
          <pc:docMk/>
          <pc:sldMk cId="209054822" sldId="295"/>
        </pc:sldMkLst>
      </pc:sldChg>
      <pc:sldChg chg="modSp add ord replId">
        <pc:chgData name="Jan van der Jeugd (1065009)" userId="S::1065009@hr.nl::ab430ebe-9d4a-46fb-84d9-0615ccf54c7a" providerId="AD" clId="Web-{FF6AA6D3-114A-4638-933B-26F3F9EDCC7E}" dt="2023-01-19T14:34:18.219" v="31" actId="14100"/>
        <pc:sldMkLst>
          <pc:docMk/>
          <pc:sldMk cId="4230145479" sldId="295"/>
        </pc:sldMkLst>
        <pc:spChg chg="mod">
          <ac:chgData name="Jan van der Jeugd (1065009)" userId="S::1065009@hr.nl::ab430ebe-9d4a-46fb-84d9-0615ccf54c7a" providerId="AD" clId="Web-{FF6AA6D3-114A-4638-933B-26F3F9EDCC7E}" dt="2023-01-19T14:34:18.219" v="31" actId="14100"/>
          <ac:spMkLst>
            <pc:docMk/>
            <pc:sldMk cId="4230145479" sldId="295"/>
            <ac:spMk id="4" creationId="{1788364A-5BAB-E86D-718B-1E820D029E04}"/>
          </ac:spMkLst>
        </pc:spChg>
        <pc:spChg chg="mod">
          <ac:chgData name="Jan van der Jeugd (1065009)" userId="S::1065009@hr.nl::ab430ebe-9d4a-46fb-84d9-0615ccf54c7a" providerId="AD" clId="Web-{FF6AA6D3-114A-4638-933B-26F3F9EDCC7E}" dt="2023-01-19T14:33:04.373" v="22" actId="20577"/>
          <ac:spMkLst>
            <pc:docMk/>
            <pc:sldMk cId="4230145479" sldId="295"/>
            <ac:spMk id="245" creationId="{00000000-0000-0000-0000-000000000000}"/>
          </ac:spMkLst>
        </pc:spChg>
      </pc:sldChg>
    </pc:docChg>
  </pc:docChgLst>
  <pc:docChgLst>
    <pc:chgData name="David Gnatzy (1064343)" userId="S::1064343@hr.nl::40086213-821f-437e-8eb5-fab64a1c8f38" providerId="AD" clId="Web-{606F232A-E3B0-4258-9F63-C9B99387014F}"/>
    <pc:docChg chg="modSld">
      <pc:chgData name="David Gnatzy (1064343)" userId="S::1064343@hr.nl::40086213-821f-437e-8eb5-fab64a1c8f38" providerId="AD" clId="Web-{606F232A-E3B0-4258-9F63-C9B99387014F}" dt="2023-01-20T11:51:32.799" v="28" actId="20577"/>
      <pc:docMkLst>
        <pc:docMk/>
      </pc:docMkLst>
      <pc:sldChg chg="addSp delSp modSp addAnim delAnim">
        <pc:chgData name="David Gnatzy (1064343)" userId="S::1064343@hr.nl::40086213-821f-437e-8eb5-fab64a1c8f38" providerId="AD" clId="Web-{606F232A-E3B0-4258-9F63-C9B99387014F}" dt="2023-01-20T11:51:32.799" v="28" actId="20577"/>
        <pc:sldMkLst>
          <pc:docMk/>
          <pc:sldMk cId="0" sldId="276"/>
        </pc:sldMkLst>
        <pc:spChg chg="del topLvl">
          <ac:chgData name="David Gnatzy (1064343)" userId="S::1064343@hr.nl::40086213-821f-437e-8eb5-fab64a1c8f38" providerId="AD" clId="Web-{606F232A-E3B0-4258-9F63-C9B99387014F}" dt="2023-01-20T11:51:08.298" v="21"/>
          <ac:spMkLst>
            <pc:docMk/>
            <pc:sldMk cId="0" sldId="276"/>
            <ac:spMk id="2" creationId="{FBE421B1-738C-AEA7-FEA5-A89EEFB237CA}"/>
          </ac:spMkLst>
        </pc:spChg>
        <pc:spChg chg="del topLvl">
          <ac:chgData name="David Gnatzy (1064343)" userId="S::1064343@hr.nl::40086213-821f-437e-8eb5-fab64a1c8f38" providerId="AD" clId="Web-{606F232A-E3B0-4258-9F63-C9B99387014F}" dt="2023-01-20T11:50:32.204" v="1"/>
          <ac:spMkLst>
            <pc:docMk/>
            <pc:sldMk cId="0" sldId="276"/>
            <ac:spMk id="4" creationId="{8F2EF3F3-1DDA-2EF8-2B31-EF900BE19655}"/>
          </ac:spMkLst>
        </pc:spChg>
        <pc:spChg chg="mod">
          <ac:chgData name="David Gnatzy (1064343)" userId="S::1064343@hr.nl::40086213-821f-437e-8eb5-fab64a1c8f38" providerId="AD" clId="Web-{606F232A-E3B0-4258-9F63-C9B99387014F}" dt="2023-01-20T11:51:32.799" v="28" actId="20577"/>
          <ac:spMkLst>
            <pc:docMk/>
            <pc:sldMk cId="0" sldId="276"/>
            <ac:spMk id="6" creationId="{BCAB1DC4-E4BE-FEED-D201-2821FC874263}"/>
          </ac:spMkLst>
        </pc:spChg>
        <pc:spChg chg="add del mod">
          <ac:chgData name="David Gnatzy (1064343)" userId="S::1064343@hr.nl::40086213-821f-437e-8eb5-fab64a1c8f38" providerId="AD" clId="Web-{606F232A-E3B0-4258-9F63-C9B99387014F}" dt="2023-01-20T11:51:05.548" v="20"/>
          <ac:spMkLst>
            <pc:docMk/>
            <pc:sldMk cId="0" sldId="276"/>
            <ac:spMk id="7" creationId="{3E11C035-0023-AF74-C98D-EC12A2A502D0}"/>
          </ac:spMkLst>
        </pc:spChg>
        <pc:spChg chg="add">
          <ac:chgData name="David Gnatzy (1064343)" userId="S::1064343@hr.nl::40086213-821f-437e-8eb5-fab64a1c8f38" providerId="AD" clId="Web-{606F232A-E3B0-4258-9F63-C9B99387014F}" dt="2023-01-20T11:51:09.423" v="22"/>
          <ac:spMkLst>
            <pc:docMk/>
            <pc:sldMk cId="0" sldId="276"/>
            <ac:spMk id="8" creationId="{E9142463-D8F7-122F-FDC1-61F8BE2E7409}"/>
          </ac:spMkLst>
        </pc:spChg>
        <pc:grpChg chg="del">
          <ac:chgData name="David Gnatzy (1064343)" userId="S::1064343@hr.nl::40086213-821f-437e-8eb5-fab64a1c8f38" providerId="AD" clId="Web-{606F232A-E3B0-4258-9F63-C9B99387014F}" dt="2023-01-20T11:50:32.204" v="1"/>
          <ac:grpSpMkLst>
            <pc:docMk/>
            <pc:sldMk cId="0" sldId="276"/>
            <ac:grpSpMk id="5" creationId="{03D13702-B78E-E77A-3B8C-56FF1E6D5408}"/>
          </ac:grpSpMkLst>
        </pc:grpChg>
      </pc:sldChg>
      <pc:sldChg chg="modSp">
        <pc:chgData name="David Gnatzy (1064343)" userId="S::1064343@hr.nl::40086213-821f-437e-8eb5-fab64a1c8f38" providerId="AD" clId="Web-{606F232A-E3B0-4258-9F63-C9B99387014F}" dt="2023-01-20T11:50:15.109" v="0" actId="20577"/>
        <pc:sldMkLst>
          <pc:docMk/>
          <pc:sldMk cId="2705747450" sldId="297"/>
        </pc:sldMkLst>
        <pc:spChg chg="mod">
          <ac:chgData name="David Gnatzy (1064343)" userId="S::1064343@hr.nl::40086213-821f-437e-8eb5-fab64a1c8f38" providerId="AD" clId="Web-{606F232A-E3B0-4258-9F63-C9B99387014F}" dt="2023-01-20T11:50:15.109" v="0" actId="20577"/>
          <ac:spMkLst>
            <pc:docMk/>
            <pc:sldMk cId="2705747450" sldId="297"/>
            <ac:spMk id="245" creationId="{00000000-0000-0000-0000-000000000000}"/>
          </ac:spMkLst>
        </pc:spChg>
      </pc:sldChg>
    </pc:docChg>
  </pc:docChgLst>
  <pc:docChgLst>
    <pc:chgData name="David Gnatzy (1064343)" userId="S::1064343@hr.nl::40086213-821f-437e-8eb5-fab64a1c8f38" providerId="AD" clId="Web-{8429900F-2664-4623-ACD0-C574CCFD28C3}"/>
    <pc:docChg chg="modSld">
      <pc:chgData name="David Gnatzy (1064343)" userId="S::1064343@hr.nl::40086213-821f-437e-8eb5-fab64a1c8f38" providerId="AD" clId="Web-{8429900F-2664-4623-ACD0-C574CCFD28C3}" dt="2023-01-19T15:10:08.832" v="1" actId="20577"/>
      <pc:docMkLst>
        <pc:docMk/>
      </pc:docMkLst>
      <pc:sldChg chg="modSp">
        <pc:chgData name="David Gnatzy (1064343)" userId="S::1064343@hr.nl::40086213-821f-437e-8eb5-fab64a1c8f38" providerId="AD" clId="Web-{8429900F-2664-4623-ACD0-C574CCFD28C3}" dt="2023-01-19T15:10:08.832" v="1" actId="20577"/>
        <pc:sldMkLst>
          <pc:docMk/>
          <pc:sldMk cId="0" sldId="256"/>
        </pc:sldMkLst>
        <pc:spChg chg="mod">
          <ac:chgData name="David Gnatzy (1064343)" userId="S::1064343@hr.nl::40086213-821f-437e-8eb5-fab64a1c8f38" providerId="AD" clId="Web-{8429900F-2664-4623-ACD0-C574CCFD28C3}" dt="2023-01-19T15:10:08.832" v="1" actId="20577"/>
          <ac:spMkLst>
            <pc:docMk/>
            <pc:sldMk cId="0" sldId="256"/>
            <ac:spMk id="55" creationId="{00000000-0000-0000-0000-000000000000}"/>
          </ac:spMkLst>
        </pc:spChg>
      </pc:sldChg>
    </pc:docChg>
  </pc:docChgLst>
  <pc:docChgLst>
    <pc:chgData name="Pieter Tanis (0757747)" userId="S::0757747@hr.nl::a1402b5c-e637-4248-8fa1-a98476348d63" providerId="AD" clId="Web-{A6C59735-BDED-4389-A8C7-D9EB6CC33BFF}"/>
    <pc:docChg chg="addSld delSld modSld">
      <pc:chgData name="Pieter Tanis (0757747)" userId="S::0757747@hr.nl::a1402b5c-e637-4248-8fa1-a98476348d63" providerId="AD" clId="Web-{A6C59735-BDED-4389-A8C7-D9EB6CC33BFF}" dt="2023-01-20T11:17:23.789" v="51" actId="1076"/>
      <pc:docMkLst>
        <pc:docMk/>
      </pc:docMkLst>
      <pc:sldChg chg="addSp delSp modSp">
        <pc:chgData name="Pieter Tanis (0757747)" userId="S::0757747@hr.nl::a1402b5c-e637-4248-8fa1-a98476348d63" providerId="AD" clId="Web-{A6C59735-BDED-4389-A8C7-D9EB6CC33BFF}" dt="2023-01-20T11:17:23.789" v="51" actId="1076"/>
        <pc:sldMkLst>
          <pc:docMk/>
          <pc:sldMk cId="0" sldId="261"/>
        </pc:sldMkLst>
        <pc:spChg chg="add mod">
          <ac:chgData name="Pieter Tanis (0757747)" userId="S::0757747@hr.nl::a1402b5c-e637-4248-8fa1-a98476348d63" providerId="AD" clId="Web-{A6C59735-BDED-4389-A8C7-D9EB6CC33BFF}" dt="2023-01-20T11:17:23.789" v="51" actId="1076"/>
          <ac:spMkLst>
            <pc:docMk/>
            <pc:sldMk cId="0" sldId="261"/>
            <ac:spMk id="3" creationId="{67052F83-8027-1BB2-44CF-F31F5DF07A79}"/>
          </ac:spMkLst>
        </pc:spChg>
        <pc:picChg chg="add mod">
          <ac:chgData name="Pieter Tanis (0757747)" userId="S::0757747@hr.nl::a1402b5c-e637-4248-8fa1-a98476348d63" providerId="AD" clId="Web-{A6C59735-BDED-4389-A8C7-D9EB6CC33BFF}" dt="2023-01-20T11:07:33.582" v="5" actId="14100"/>
          <ac:picMkLst>
            <pc:docMk/>
            <pc:sldMk cId="0" sldId="261"/>
            <ac:picMk id="2" creationId="{7972FFCE-DE14-4FD0-6C28-2F991D882374}"/>
          </ac:picMkLst>
        </pc:picChg>
        <pc:picChg chg="del">
          <ac:chgData name="Pieter Tanis (0757747)" userId="S::0757747@hr.nl::a1402b5c-e637-4248-8fa1-a98476348d63" providerId="AD" clId="Web-{A6C59735-BDED-4389-A8C7-D9EB6CC33BFF}" dt="2023-01-20T11:07:12.925" v="0"/>
          <ac:picMkLst>
            <pc:docMk/>
            <pc:sldMk cId="0" sldId="261"/>
            <ac:picMk id="91" creationId="{00000000-0000-0000-0000-000000000000}"/>
          </ac:picMkLst>
        </pc:picChg>
      </pc:sldChg>
      <pc:sldChg chg="delSp add del">
        <pc:chgData name="Pieter Tanis (0757747)" userId="S::0757747@hr.nl::a1402b5c-e637-4248-8fa1-a98476348d63" providerId="AD" clId="Web-{A6C59735-BDED-4389-A8C7-D9EB6CC33BFF}" dt="2023-01-20T11:08:47.131" v="10"/>
        <pc:sldMkLst>
          <pc:docMk/>
          <pc:sldMk cId="0" sldId="262"/>
        </pc:sldMkLst>
        <pc:picChg chg="del">
          <ac:chgData name="Pieter Tanis (0757747)" userId="S::0757747@hr.nl::a1402b5c-e637-4248-8fa1-a98476348d63" providerId="AD" clId="Web-{A6C59735-BDED-4389-A8C7-D9EB6CC33BFF}" dt="2023-01-20T11:07:16.504" v="1"/>
          <ac:picMkLst>
            <pc:docMk/>
            <pc:sldMk cId="0" sldId="262"/>
            <ac:picMk id="2" creationId="{B7260239-978D-2923-F5FC-0023430AA794}"/>
          </ac:picMkLst>
        </pc:picChg>
      </pc:sldChg>
      <pc:sldChg chg="addSp delSp modSp">
        <pc:chgData name="Pieter Tanis (0757747)" userId="S::0757747@hr.nl::a1402b5c-e637-4248-8fa1-a98476348d63" providerId="AD" clId="Web-{A6C59735-BDED-4389-A8C7-D9EB6CC33BFF}" dt="2023-01-20T11:12:09.154" v="15" actId="1076"/>
        <pc:sldMkLst>
          <pc:docMk/>
          <pc:sldMk cId="0" sldId="269"/>
        </pc:sldMkLst>
        <pc:picChg chg="add mod">
          <ac:chgData name="Pieter Tanis (0757747)" userId="S::0757747@hr.nl::a1402b5c-e637-4248-8fa1-a98476348d63" providerId="AD" clId="Web-{A6C59735-BDED-4389-A8C7-D9EB6CC33BFF}" dt="2023-01-20T11:12:09.154" v="15" actId="1076"/>
          <ac:picMkLst>
            <pc:docMk/>
            <pc:sldMk cId="0" sldId="269"/>
            <ac:picMk id="2" creationId="{50A342F8-804D-24F4-C6AA-A529E572BE05}"/>
          </ac:picMkLst>
        </pc:picChg>
        <pc:picChg chg="add del">
          <ac:chgData name="Pieter Tanis (0757747)" userId="S::0757747@hr.nl::a1402b5c-e637-4248-8fa1-a98476348d63" providerId="AD" clId="Web-{A6C59735-BDED-4389-A8C7-D9EB6CC33BFF}" dt="2023-01-20T11:11:48.200" v="11"/>
          <ac:picMkLst>
            <pc:docMk/>
            <pc:sldMk cId="0" sldId="269"/>
            <ac:picMk id="150" creationId="{00000000-0000-0000-0000-000000000000}"/>
          </ac:picMkLst>
        </pc:picChg>
      </pc:sldChg>
      <pc:sldChg chg="del">
        <pc:chgData name="Pieter Tanis (0757747)" userId="S::0757747@hr.nl::a1402b5c-e637-4248-8fa1-a98476348d63" providerId="AD" clId="Web-{A6C59735-BDED-4389-A8C7-D9EB6CC33BFF}" dt="2023-01-20T11:13:08.952" v="16"/>
        <pc:sldMkLst>
          <pc:docMk/>
          <pc:sldMk cId="0" sldId="270"/>
        </pc:sldMkLst>
      </pc:sldChg>
    </pc:docChg>
  </pc:docChgLst>
  <pc:docChgLst>
    <pc:chgData name="David Gnatzy (1064343)" userId="S::1064343@hr.nl::40086213-821f-437e-8eb5-fab64a1c8f38" providerId="AD" clId="Web-{E6AF9646-6B10-47A5-9006-EEA091BC2545}"/>
    <pc:docChg chg="modSld">
      <pc:chgData name="David Gnatzy (1064343)" userId="S::1064343@hr.nl::40086213-821f-437e-8eb5-fab64a1c8f38" providerId="AD" clId="Web-{E6AF9646-6B10-47A5-9006-EEA091BC2545}" dt="2023-01-19T13:05:26.373" v="6"/>
      <pc:docMkLst>
        <pc:docMk/>
      </pc:docMkLst>
      <pc:sldChg chg="modSp modAnim">
        <pc:chgData name="David Gnatzy (1064343)" userId="S::1064343@hr.nl::40086213-821f-437e-8eb5-fab64a1c8f38" providerId="AD" clId="Web-{E6AF9646-6B10-47A5-9006-EEA091BC2545}" dt="2023-01-19T13:05:17.794" v="5"/>
        <pc:sldMkLst>
          <pc:docMk/>
          <pc:sldMk cId="0" sldId="257"/>
        </pc:sldMkLst>
        <pc:spChg chg="mod">
          <ac:chgData name="David Gnatzy (1064343)" userId="S::1064343@hr.nl::40086213-821f-437e-8eb5-fab64a1c8f38" providerId="AD" clId="Web-{E6AF9646-6B10-47A5-9006-EEA091BC2545}" dt="2023-01-19T13:05:02.637" v="4" actId="20577"/>
          <ac:spMkLst>
            <pc:docMk/>
            <pc:sldMk cId="0" sldId="257"/>
            <ac:spMk id="63" creationId="{00000000-0000-0000-0000-000000000000}"/>
          </ac:spMkLst>
        </pc:spChg>
      </pc:sldChg>
      <pc:sldChg chg="delAnim">
        <pc:chgData name="David Gnatzy (1064343)" userId="S::1064343@hr.nl::40086213-821f-437e-8eb5-fab64a1c8f38" providerId="AD" clId="Web-{E6AF9646-6B10-47A5-9006-EEA091BC2545}" dt="2023-01-19T13:05:26.373" v="6"/>
        <pc:sldMkLst>
          <pc:docMk/>
          <pc:sldMk cId="0" sldId="258"/>
        </pc:sldMkLst>
      </pc:sldChg>
      <pc:sldChg chg="modSp">
        <pc:chgData name="David Gnatzy (1064343)" userId="S::1064343@hr.nl::40086213-821f-437e-8eb5-fab64a1c8f38" providerId="AD" clId="Web-{E6AF9646-6B10-47A5-9006-EEA091BC2545}" dt="2023-01-19T13:04:21.432" v="0" actId="20577"/>
        <pc:sldMkLst>
          <pc:docMk/>
          <pc:sldMk cId="0" sldId="260"/>
        </pc:sldMkLst>
        <pc:spChg chg="mod">
          <ac:chgData name="David Gnatzy (1064343)" userId="S::1064343@hr.nl::40086213-821f-437e-8eb5-fab64a1c8f38" providerId="AD" clId="Web-{E6AF9646-6B10-47A5-9006-EEA091BC2545}" dt="2023-01-19T13:04:21.432" v="0" actId="20577"/>
          <ac:spMkLst>
            <pc:docMk/>
            <pc:sldMk cId="0" sldId="260"/>
            <ac:spMk id="84" creationId="{00000000-0000-0000-0000-000000000000}"/>
          </ac:spMkLst>
        </pc:spChg>
      </pc:sldChg>
    </pc:docChg>
  </pc:docChgLst>
  <pc:docChgLst>
    <pc:chgData name="Jan van der Jeugd (1065009)" userId="S::1065009@hr.nl::ab430ebe-9d4a-46fb-84d9-0615ccf54c7a" providerId="AD" clId="Web-{A9E57BCA-B829-43C4-AA12-11E1ED77C3CB}"/>
    <pc:docChg chg="addSld modSld sldOrd">
      <pc:chgData name="Jan van der Jeugd (1065009)" userId="S::1065009@hr.nl::ab430ebe-9d4a-46fb-84d9-0615ccf54c7a" providerId="AD" clId="Web-{A9E57BCA-B829-43C4-AA12-11E1ED77C3CB}" dt="2023-01-19T13:22:15.688" v="230" actId="1076"/>
      <pc:docMkLst>
        <pc:docMk/>
      </pc:docMkLst>
      <pc:sldChg chg="addSp modSp add ord replId">
        <pc:chgData name="Jan van der Jeugd (1065009)" userId="S::1065009@hr.nl::ab430ebe-9d4a-46fb-84d9-0615ccf54c7a" providerId="AD" clId="Web-{A9E57BCA-B829-43C4-AA12-11E1ED77C3CB}" dt="2023-01-19T13:18:23.571" v="181" actId="20577"/>
        <pc:sldMkLst>
          <pc:docMk/>
          <pc:sldMk cId="3373722188" sldId="286"/>
        </pc:sldMkLst>
        <pc:spChg chg="add mod">
          <ac:chgData name="Jan van der Jeugd (1065009)" userId="S::1065009@hr.nl::ab430ebe-9d4a-46fb-84d9-0615ccf54c7a" providerId="AD" clId="Web-{A9E57BCA-B829-43C4-AA12-11E1ED77C3CB}" dt="2023-01-19T13:18:23.571" v="181" actId="20577"/>
          <ac:spMkLst>
            <pc:docMk/>
            <pc:sldMk cId="3373722188" sldId="286"/>
            <ac:spMk id="4" creationId="{1788364A-5BAB-E86D-718B-1E820D029E04}"/>
          </ac:spMkLst>
        </pc:spChg>
        <pc:spChg chg="mod">
          <ac:chgData name="Jan van der Jeugd (1065009)" userId="S::1065009@hr.nl::ab430ebe-9d4a-46fb-84d9-0615ccf54c7a" providerId="AD" clId="Web-{A9E57BCA-B829-43C4-AA12-11E1ED77C3CB}" dt="2023-01-19T13:06:37.314" v="23" actId="20577"/>
          <ac:spMkLst>
            <pc:docMk/>
            <pc:sldMk cId="3373722188" sldId="286"/>
            <ac:spMk id="245" creationId="{00000000-0000-0000-0000-000000000000}"/>
          </ac:spMkLst>
        </pc:spChg>
        <pc:picChg chg="add mod">
          <ac:chgData name="Jan van der Jeugd (1065009)" userId="S::1065009@hr.nl::ab430ebe-9d4a-46fb-84d9-0615ccf54c7a" providerId="AD" clId="Web-{A9E57BCA-B829-43C4-AA12-11E1ED77C3CB}" dt="2023-01-19T13:08:00.566" v="27" actId="1076"/>
          <ac:picMkLst>
            <pc:docMk/>
            <pc:sldMk cId="3373722188" sldId="286"/>
            <ac:picMk id="2" creationId="{C1AD3826-43B5-E263-DA05-125F3522A2FF}"/>
          </ac:picMkLst>
        </pc:picChg>
      </pc:sldChg>
      <pc:sldChg chg="addSp modSp add replId">
        <pc:chgData name="Jan van der Jeugd (1065009)" userId="S::1065009@hr.nl::ab430ebe-9d4a-46fb-84d9-0615ccf54c7a" providerId="AD" clId="Web-{A9E57BCA-B829-43C4-AA12-11E1ED77C3CB}" dt="2023-01-19T13:22:15.688" v="230" actId="1076"/>
        <pc:sldMkLst>
          <pc:docMk/>
          <pc:sldMk cId="503028308" sldId="287"/>
        </pc:sldMkLst>
        <pc:spChg chg="add mod">
          <ac:chgData name="Jan van der Jeugd (1065009)" userId="S::1065009@hr.nl::ab430ebe-9d4a-46fb-84d9-0615ccf54c7a" providerId="AD" clId="Web-{A9E57BCA-B829-43C4-AA12-11E1ED77C3CB}" dt="2023-01-19T13:22:03.110" v="228" actId="1076"/>
          <ac:spMkLst>
            <pc:docMk/>
            <pc:sldMk cId="503028308" sldId="287"/>
            <ac:spMk id="4" creationId="{B7DFBAF2-0F0F-F925-A203-3C4869F990FE}"/>
          </ac:spMkLst>
        </pc:spChg>
        <pc:spChg chg="add mod">
          <ac:chgData name="Jan van der Jeugd (1065009)" userId="S::1065009@hr.nl::ab430ebe-9d4a-46fb-84d9-0615ccf54c7a" providerId="AD" clId="Web-{A9E57BCA-B829-43C4-AA12-11E1ED77C3CB}" dt="2023-01-19T13:22:15.688" v="230" actId="1076"/>
          <ac:spMkLst>
            <pc:docMk/>
            <pc:sldMk cId="503028308" sldId="287"/>
            <ac:spMk id="5" creationId="{1B73BC5B-DBD5-D47D-60A5-4AD19C547163}"/>
          </ac:spMkLst>
        </pc:spChg>
        <pc:spChg chg="mod">
          <ac:chgData name="Jan van der Jeugd (1065009)" userId="S::1065009@hr.nl::ab430ebe-9d4a-46fb-84d9-0615ccf54c7a" providerId="AD" clId="Web-{A9E57BCA-B829-43C4-AA12-11E1ED77C3CB}" dt="2023-01-19T13:21:55.906" v="227" actId="20577"/>
          <ac:spMkLst>
            <pc:docMk/>
            <pc:sldMk cId="503028308" sldId="287"/>
            <ac:spMk id="245" creationId="{00000000-0000-0000-0000-000000000000}"/>
          </ac:spMkLst>
        </pc:spChg>
      </pc:sldChg>
      <pc:sldChg chg="addSp modSp add replId">
        <pc:chgData name="Jan van der Jeugd (1065009)" userId="S::1065009@hr.nl::ab430ebe-9d4a-46fb-84d9-0615ccf54c7a" providerId="AD" clId="Web-{A9E57BCA-B829-43C4-AA12-11E1ED77C3CB}" dt="2023-01-19T13:18:37.572" v="183" actId="1076"/>
        <pc:sldMkLst>
          <pc:docMk/>
          <pc:sldMk cId="3034633050" sldId="288"/>
        </pc:sldMkLst>
        <pc:spChg chg="add mod">
          <ac:chgData name="Jan van der Jeugd (1065009)" userId="S::1065009@hr.nl::ab430ebe-9d4a-46fb-84d9-0615ccf54c7a" providerId="AD" clId="Web-{A9E57BCA-B829-43C4-AA12-11E1ED77C3CB}" dt="2023-01-19T13:17:12.225" v="150" actId="1076"/>
          <ac:spMkLst>
            <pc:docMk/>
            <pc:sldMk cId="3034633050" sldId="288"/>
            <ac:spMk id="4" creationId="{B7626DB9-F596-FA99-0EF1-29CA77557EB8}"/>
          </ac:spMkLst>
        </pc:spChg>
        <pc:spChg chg="add mod">
          <ac:chgData name="Jan van der Jeugd (1065009)" userId="S::1065009@hr.nl::ab430ebe-9d4a-46fb-84d9-0615ccf54c7a" providerId="AD" clId="Web-{A9E57BCA-B829-43C4-AA12-11E1ED77C3CB}" dt="2023-01-19T13:18:29.165" v="182" actId="1076"/>
          <ac:spMkLst>
            <pc:docMk/>
            <pc:sldMk cId="3034633050" sldId="288"/>
            <ac:spMk id="5" creationId="{6FF92D11-13F9-311C-60F1-B94706FFE0E1}"/>
          </ac:spMkLst>
        </pc:spChg>
        <pc:spChg chg="add mod">
          <ac:chgData name="Jan van der Jeugd (1065009)" userId="S::1065009@hr.nl::ab430ebe-9d4a-46fb-84d9-0615ccf54c7a" providerId="AD" clId="Web-{A9E57BCA-B829-43C4-AA12-11E1ED77C3CB}" dt="2023-01-19T13:18:37.572" v="183" actId="1076"/>
          <ac:spMkLst>
            <pc:docMk/>
            <pc:sldMk cId="3034633050" sldId="288"/>
            <ac:spMk id="6" creationId="{D6656AB0-FFB2-F389-9292-E057B932BEDF}"/>
          </ac:spMkLst>
        </pc:spChg>
      </pc:sldChg>
    </pc:docChg>
  </pc:docChgLst>
  <pc:docChgLst>
    <pc:chgData name="David Gnatzy (1064343)" userId="S::1064343@hr.nl::40086213-821f-437e-8eb5-fab64a1c8f38" providerId="AD" clId="Web-{B5C07533-13E4-44AA-BF5E-9EB56744F495}"/>
    <pc:docChg chg="modSld">
      <pc:chgData name="David Gnatzy (1064343)" userId="S::1064343@hr.nl::40086213-821f-437e-8eb5-fab64a1c8f38" providerId="AD" clId="Web-{B5C07533-13E4-44AA-BF5E-9EB56744F495}" dt="2023-01-19T14:01:42.811" v="3"/>
      <pc:docMkLst>
        <pc:docMk/>
      </pc:docMkLst>
      <pc:sldChg chg="delSp delAnim">
        <pc:chgData name="David Gnatzy (1064343)" userId="S::1064343@hr.nl::40086213-821f-437e-8eb5-fab64a1c8f38" providerId="AD" clId="Web-{B5C07533-13E4-44AA-BF5E-9EB56744F495}" dt="2023-01-19T14:01:42.811" v="3"/>
        <pc:sldMkLst>
          <pc:docMk/>
          <pc:sldMk cId="0" sldId="279"/>
        </pc:sldMkLst>
        <pc:picChg chg="del">
          <ac:chgData name="David Gnatzy (1064343)" userId="S::1064343@hr.nl::40086213-821f-437e-8eb5-fab64a1c8f38" providerId="AD" clId="Web-{B5C07533-13E4-44AA-BF5E-9EB56744F495}" dt="2023-01-19T14:01:42.811" v="3"/>
          <ac:picMkLst>
            <pc:docMk/>
            <pc:sldMk cId="0" sldId="279"/>
            <ac:picMk id="225" creationId="{00000000-0000-0000-0000-000000000000}"/>
          </ac:picMkLst>
        </pc:picChg>
      </pc:sldChg>
      <pc:sldChg chg="addSp modSp">
        <pc:chgData name="David Gnatzy (1064343)" userId="S::1064343@hr.nl::40086213-821f-437e-8eb5-fab64a1c8f38" providerId="AD" clId="Web-{B5C07533-13E4-44AA-BF5E-9EB56744F495}" dt="2023-01-19T14:01:34.076" v="2" actId="1076"/>
        <pc:sldMkLst>
          <pc:docMk/>
          <pc:sldMk cId="0" sldId="280"/>
        </pc:sldMkLst>
        <pc:picChg chg="add mod">
          <ac:chgData name="David Gnatzy (1064343)" userId="S::1064343@hr.nl::40086213-821f-437e-8eb5-fab64a1c8f38" providerId="AD" clId="Web-{B5C07533-13E4-44AA-BF5E-9EB56744F495}" dt="2023-01-19T14:01:34.076" v="2" actId="1076"/>
          <ac:picMkLst>
            <pc:docMk/>
            <pc:sldMk cId="0" sldId="280"/>
            <ac:picMk id="4" creationId="{4BEBE3A8-34BE-5266-9120-9933CF589911}"/>
          </ac:picMkLst>
        </pc:picChg>
      </pc:sldChg>
    </pc:docChg>
  </pc:docChgLst>
  <pc:docChgLst>
    <pc:chgData name="Jan van der Jeugd (1065009)" userId="S::1065009@hr.nl::ab430ebe-9d4a-46fb-84d9-0615ccf54c7a" providerId="AD" clId="Web-{41485023-DC59-48B6-AE16-3AB907392AA5}"/>
    <pc:docChg chg="modSld">
      <pc:chgData name="Jan van der Jeugd (1065009)" userId="S::1065009@hr.nl::ab430ebe-9d4a-46fb-84d9-0615ccf54c7a" providerId="AD" clId="Web-{41485023-DC59-48B6-AE16-3AB907392AA5}" dt="2023-01-20T12:08:35.222" v="6" actId="20577"/>
      <pc:docMkLst>
        <pc:docMk/>
      </pc:docMkLst>
      <pc:sldChg chg="modSp">
        <pc:chgData name="Jan van der Jeugd (1065009)" userId="S::1065009@hr.nl::ab430ebe-9d4a-46fb-84d9-0615ccf54c7a" providerId="AD" clId="Web-{41485023-DC59-48B6-AE16-3AB907392AA5}" dt="2023-01-20T12:08:35.222" v="6" actId="20577"/>
        <pc:sldMkLst>
          <pc:docMk/>
          <pc:sldMk cId="3373722188" sldId="286"/>
        </pc:sldMkLst>
        <pc:spChg chg="mod">
          <ac:chgData name="Jan van der Jeugd (1065009)" userId="S::1065009@hr.nl::ab430ebe-9d4a-46fb-84d9-0615ccf54c7a" providerId="AD" clId="Web-{41485023-DC59-48B6-AE16-3AB907392AA5}" dt="2023-01-20T12:08:35.222" v="6" actId="20577"/>
          <ac:spMkLst>
            <pc:docMk/>
            <pc:sldMk cId="3373722188" sldId="286"/>
            <ac:spMk id="4" creationId="{1788364A-5BAB-E86D-718B-1E820D029E04}"/>
          </ac:spMkLst>
        </pc:spChg>
      </pc:sldChg>
    </pc:docChg>
  </pc:docChgLst>
  <pc:docChgLst>
    <pc:chgData name="David Gnatzy (1064343)" userId="S::1064343@hr.nl::40086213-821f-437e-8eb5-fab64a1c8f38" providerId="AD" clId="Web-{BF51B3B9-FD80-41B6-985B-474C28C660A8}"/>
    <pc:docChg chg="modSld">
      <pc:chgData name="David Gnatzy (1064343)" userId="S::1064343@hr.nl::40086213-821f-437e-8eb5-fab64a1c8f38" providerId="AD" clId="Web-{BF51B3B9-FD80-41B6-985B-474C28C660A8}" dt="2023-01-20T11:33:59.585" v="115"/>
      <pc:docMkLst>
        <pc:docMk/>
      </pc:docMkLst>
      <pc:sldChg chg="addAnim modAnim">
        <pc:chgData name="David Gnatzy (1064343)" userId="S::1064343@hr.nl::40086213-821f-437e-8eb5-fab64a1c8f38" providerId="AD" clId="Web-{BF51B3B9-FD80-41B6-985B-474C28C660A8}" dt="2023-01-20T11:21:10.854" v="1"/>
        <pc:sldMkLst>
          <pc:docMk/>
          <pc:sldMk cId="0" sldId="271"/>
        </pc:sldMkLst>
      </pc:sldChg>
      <pc:sldChg chg="addSp modSp addAnim delAnim modAnim">
        <pc:chgData name="David Gnatzy (1064343)" userId="S::1064343@hr.nl::40086213-821f-437e-8eb5-fab64a1c8f38" providerId="AD" clId="Web-{BF51B3B9-FD80-41B6-985B-474C28C660A8}" dt="2023-01-20T11:33:59.585" v="115"/>
        <pc:sldMkLst>
          <pc:docMk/>
          <pc:sldMk cId="0" sldId="276"/>
        </pc:sldMkLst>
        <pc:spChg chg="mod">
          <ac:chgData name="David Gnatzy (1064343)" userId="S::1064343@hr.nl::40086213-821f-437e-8eb5-fab64a1c8f38" providerId="AD" clId="Web-{BF51B3B9-FD80-41B6-985B-474C28C660A8}" dt="2023-01-20T11:31:35.689" v="94" actId="1076"/>
          <ac:spMkLst>
            <pc:docMk/>
            <pc:sldMk cId="0" sldId="276"/>
            <ac:spMk id="2" creationId="{FBE421B1-738C-AEA7-FEA5-A89EEFB237CA}"/>
          </ac:spMkLst>
        </pc:spChg>
        <pc:spChg chg="mod">
          <ac:chgData name="David Gnatzy (1064343)" userId="S::1064343@hr.nl::40086213-821f-437e-8eb5-fab64a1c8f38" providerId="AD" clId="Web-{BF51B3B9-FD80-41B6-985B-474C28C660A8}" dt="2023-01-20T11:31:35.720" v="95" actId="1076"/>
          <ac:spMkLst>
            <pc:docMk/>
            <pc:sldMk cId="0" sldId="276"/>
            <ac:spMk id="4" creationId="{8F2EF3F3-1DDA-2EF8-2B31-EF900BE19655}"/>
          </ac:spMkLst>
        </pc:spChg>
        <pc:spChg chg="add mod ord">
          <ac:chgData name="David Gnatzy (1064343)" userId="S::1064343@hr.nl::40086213-821f-437e-8eb5-fab64a1c8f38" providerId="AD" clId="Web-{BF51B3B9-FD80-41B6-985B-474C28C660A8}" dt="2023-01-20T11:33:48.756" v="109" actId="14100"/>
          <ac:spMkLst>
            <pc:docMk/>
            <pc:sldMk cId="0" sldId="276"/>
            <ac:spMk id="6" creationId="{BCAB1DC4-E4BE-FEED-D201-2821FC874263}"/>
          </ac:spMkLst>
        </pc:spChg>
        <pc:spChg chg="mod ord">
          <ac:chgData name="David Gnatzy (1064343)" userId="S::1064343@hr.nl::40086213-821f-437e-8eb5-fab64a1c8f38" providerId="AD" clId="Web-{BF51B3B9-FD80-41B6-985B-474C28C660A8}" dt="2023-01-20T11:33:45.038" v="108"/>
          <ac:spMkLst>
            <pc:docMk/>
            <pc:sldMk cId="0" sldId="276"/>
            <ac:spMk id="202" creationId="{00000000-0000-0000-0000-000000000000}"/>
          </ac:spMkLst>
        </pc:spChg>
        <pc:spChg chg="mod ord">
          <ac:chgData name="David Gnatzy (1064343)" userId="S::1064343@hr.nl::40086213-821f-437e-8eb5-fab64a1c8f38" providerId="AD" clId="Web-{BF51B3B9-FD80-41B6-985B-474C28C660A8}" dt="2023-01-20T11:31:41.908" v="96" actId="1076"/>
          <ac:spMkLst>
            <pc:docMk/>
            <pc:sldMk cId="0" sldId="276"/>
            <ac:spMk id="203" creationId="{00000000-0000-0000-0000-000000000000}"/>
          </ac:spMkLst>
        </pc:spChg>
        <pc:picChg chg="ord">
          <ac:chgData name="David Gnatzy (1064343)" userId="S::1064343@hr.nl::40086213-821f-437e-8eb5-fab64a1c8f38" providerId="AD" clId="Web-{BF51B3B9-FD80-41B6-985B-474C28C660A8}" dt="2023-01-20T11:33:37.006" v="107"/>
          <ac:picMkLst>
            <pc:docMk/>
            <pc:sldMk cId="0" sldId="276"/>
            <ac:picMk id="200" creationId="{00000000-0000-0000-0000-000000000000}"/>
          </ac:picMkLst>
        </pc:picChg>
      </pc:sldChg>
      <pc:sldChg chg="addSp delSp modSp addAnim delAnim">
        <pc:chgData name="David Gnatzy (1064343)" userId="S::1064343@hr.nl::40086213-821f-437e-8eb5-fab64a1c8f38" providerId="AD" clId="Web-{BF51B3B9-FD80-41B6-985B-474C28C660A8}" dt="2023-01-20T11:30:15.280" v="92"/>
        <pc:sldMkLst>
          <pc:docMk/>
          <pc:sldMk cId="0" sldId="278"/>
        </pc:sldMkLst>
        <pc:spChg chg="add mod">
          <ac:chgData name="David Gnatzy (1064343)" userId="S::1064343@hr.nl::40086213-821f-437e-8eb5-fab64a1c8f38" providerId="AD" clId="Web-{BF51B3B9-FD80-41B6-985B-474C28C660A8}" dt="2023-01-20T11:28:47.261" v="85" actId="1076"/>
          <ac:spMkLst>
            <pc:docMk/>
            <pc:sldMk cId="0" sldId="278"/>
            <ac:spMk id="4" creationId="{5D08112F-89C9-DC48-A94F-3A960CC69056}"/>
          </ac:spMkLst>
        </pc:spChg>
        <pc:spChg chg="del">
          <ac:chgData name="David Gnatzy (1064343)" userId="S::1064343@hr.nl::40086213-821f-437e-8eb5-fab64a1c8f38" providerId="AD" clId="Web-{BF51B3B9-FD80-41B6-985B-474C28C660A8}" dt="2023-01-20T11:28:51.215" v="86"/>
          <ac:spMkLst>
            <pc:docMk/>
            <pc:sldMk cId="0" sldId="278"/>
            <ac:spMk id="5" creationId="{0A0D6DAC-5759-9611-80BC-4A585743733D}"/>
          </ac:spMkLst>
        </pc:spChg>
        <pc:spChg chg="add mod">
          <ac:chgData name="David Gnatzy (1064343)" userId="S::1064343@hr.nl::40086213-821f-437e-8eb5-fab64a1c8f38" providerId="AD" clId="Web-{BF51B3B9-FD80-41B6-985B-474C28C660A8}" dt="2023-01-20T11:29:51.076" v="87" actId="1076"/>
          <ac:spMkLst>
            <pc:docMk/>
            <pc:sldMk cId="0" sldId="278"/>
            <ac:spMk id="7" creationId="{3A786C79-C199-A9BA-9DC3-ADB6F5DDC7DB}"/>
          </ac:spMkLst>
        </pc:spChg>
        <pc:spChg chg="add mod">
          <ac:chgData name="David Gnatzy (1064343)" userId="S::1064343@hr.nl::40086213-821f-437e-8eb5-fab64a1c8f38" providerId="AD" clId="Web-{BF51B3B9-FD80-41B6-985B-474C28C660A8}" dt="2023-01-20T11:30:00.076" v="90" actId="1076"/>
          <ac:spMkLst>
            <pc:docMk/>
            <pc:sldMk cId="0" sldId="278"/>
            <ac:spMk id="9" creationId="{90550563-B6D2-4670-3FA7-BAC740964841}"/>
          </ac:spMkLst>
        </pc:spChg>
        <pc:spChg chg="add mod">
          <ac:chgData name="David Gnatzy (1064343)" userId="S::1064343@hr.nl::40086213-821f-437e-8eb5-fab64a1c8f38" providerId="AD" clId="Web-{BF51B3B9-FD80-41B6-985B-474C28C660A8}" dt="2023-01-20T11:30:10.342" v="91" actId="1076"/>
          <ac:spMkLst>
            <pc:docMk/>
            <pc:sldMk cId="0" sldId="278"/>
            <ac:spMk id="11" creationId="{BFA122B4-6A47-34BA-F512-995FC642BA8A}"/>
          </ac:spMkLst>
        </pc:spChg>
      </pc:sldChg>
    </pc:docChg>
  </pc:docChgLst>
  <pc:docChgLst>
    <pc:chgData name="Maas, G.A. (Gwendolyn)" userId="c2483c7c-0033-46ed-9ff5-3ff0c89f23f4" providerId="ADAL" clId="{853665CC-0A4E-0B4E-A136-D5C70DC1C4DD}"/>
    <pc:docChg chg="custSel addSld modSld">
      <pc:chgData name="Maas, G.A. (Gwendolyn)" userId="c2483c7c-0033-46ed-9ff5-3ff0c89f23f4" providerId="ADAL" clId="{853665CC-0A4E-0B4E-A136-D5C70DC1C4DD}" dt="2023-01-20T10:58:10.361" v="8" actId="27636"/>
      <pc:docMkLst>
        <pc:docMk/>
      </pc:docMkLst>
      <pc:sldChg chg="add">
        <pc:chgData name="Maas, G.A. (Gwendolyn)" userId="c2483c7c-0033-46ed-9ff5-3ff0c89f23f4" providerId="ADAL" clId="{853665CC-0A4E-0B4E-A136-D5C70DC1C4DD}" dt="2023-01-20T10:58:09.300" v="0"/>
        <pc:sldMkLst>
          <pc:docMk/>
          <pc:sldMk cId="494620533" sldId="408"/>
        </pc:sldMkLst>
      </pc:sldChg>
      <pc:sldChg chg="modSp add mod">
        <pc:chgData name="Maas, G.A. (Gwendolyn)" userId="c2483c7c-0033-46ed-9ff5-3ff0c89f23f4" providerId="ADAL" clId="{853665CC-0A4E-0B4E-A136-D5C70DC1C4DD}" dt="2023-01-20T10:58:10.361" v="8" actId="27636"/>
        <pc:sldMkLst>
          <pc:docMk/>
          <pc:sldMk cId="2461328395" sldId="409"/>
        </pc:sldMkLst>
        <pc:spChg chg="mod">
          <ac:chgData name="Maas, G.A. (Gwendolyn)" userId="c2483c7c-0033-46ed-9ff5-3ff0c89f23f4" providerId="ADAL" clId="{853665CC-0A4E-0B4E-A136-D5C70DC1C4DD}" dt="2023-01-20T10:58:10.361" v="8" actId="27636"/>
          <ac:spMkLst>
            <pc:docMk/>
            <pc:sldMk cId="2461328395" sldId="409"/>
            <ac:spMk id="2" creationId="{B4BF8097-0585-470E-B42F-B8DB7F6571EE}"/>
          </ac:spMkLst>
        </pc:spChg>
      </pc:sldChg>
      <pc:sldChg chg="modSp add mod">
        <pc:chgData name="Maas, G.A. (Gwendolyn)" userId="c2483c7c-0033-46ed-9ff5-3ff0c89f23f4" providerId="ADAL" clId="{853665CC-0A4E-0B4E-A136-D5C70DC1C4DD}" dt="2023-01-20T10:58:10.327" v="7" actId="27636"/>
        <pc:sldMkLst>
          <pc:docMk/>
          <pc:sldMk cId="3931018979" sldId="414"/>
        </pc:sldMkLst>
        <pc:spChg chg="mod">
          <ac:chgData name="Maas, G.A. (Gwendolyn)" userId="c2483c7c-0033-46ed-9ff5-3ff0c89f23f4" providerId="ADAL" clId="{853665CC-0A4E-0B4E-A136-D5C70DC1C4DD}" dt="2023-01-20T10:58:10.327" v="7" actId="27636"/>
          <ac:spMkLst>
            <pc:docMk/>
            <pc:sldMk cId="3931018979" sldId="414"/>
            <ac:spMk id="4" creationId="{2B10364F-EE6F-F744-AAC8-9683EE6DA5A5}"/>
          </ac:spMkLst>
        </pc:spChg>
        <pc:spChg chg="mod">
          <ac:chgData name="Maas, G.A. (Gwendolyn)" userId="c2483c7c-0033-46ed-9ff5-3ff0c89f23f4" providerId="ADAL" clId="{853665CC-0A4E-0B4E-A136-D5C70DC1C4DD}" dt="2023-01-20T10:58:10.320" v="6" actId="27636"/>
          <ac:spMkLst>
            <pc:docMk/>
            <pc:sldMk cId="3931018979" sldId="414"/>
            <ac:spMk id="5" creationId="{031D9751-074B-EB4A-9C7D-06E75E0E4155}"/>
          </ac:spMkLst>
        </pc:spChg>
      </pc:sldChg>
      <pc:sldChg chg="add">
        <pc:chgData name="Maas, G.A. (Gwendolyn)" userId="c2483c7c-0033-46ed-9ff5-3ff0c89f23f4" providerId="ADAL" clId="{853665CC-0A4E-0B4E-A136-D5C70DC1C4DD}" dt="2023-01-20T10:58:09.300" v="0"/>
        <pc:sldMkLst>
          <pc:docMk/>
          <pc:sldMk cId="2711337142" sldId="415"/>
        </pc:sldMkLst>
      </pc:sldChg>
      <pc:sldChg chg="modSp add mod">
        <pc:chgData name="Maas, G.A. (Gwendolyn)" userId="c2483c7c-0033-46ed-9ff5-3ff0c89f23f4" providerId="ADAL" clId="{853665CC-0A4E-0B4E-A136-D5C70DC1C4DD}" dt="2023-01-20T10:58:10.060" v="5" actId="27636"/>
        <pc:sldMkLst>
          <pc:docMk/>
          <pc:sldMk cId="3174935551" sldId="419"/>
        </pc:sldMkLst>
        <pc:spChg chg="mod">
          <ac:chgData name="Maas, G.A. (Gwendolyn)" userId="c2483c7c-0033-46ed-9ff5-3ff0c89f23f4" providerId="ADAL" clId="{853665CC-0A4E-0B4E-A136-D5C70DC1C4DD}" dt="2023-01-20T10:58:10.050" v="3" actId="27636"/>
          <ac:spMkLst>
            <pc:docMk/>
            <pc:sldMk cId="3174935551" sldId="419"/>
            <ac:spMk id="17" creationId="{808338DE-C3D8-CA1B-69DE-582E85CED47C}"/>
          </ac:spMkLst>
        </pc:spChg>
        <pc:spChg chg="mod">
          <ac:chgData name="Maas, G.A. (Gwendolyn)" userId="c2483c7c-0033-46ed-9ff5-3ff0c89f23f4" providerId="ADAL" clId="{853665CC-0A4E-0B4E-A136-D5C70DC1C4DD}" dt="2023-01-20T10:58:10.046" v="2" actId="27636"/>
          <ac:spMkLst>
            <pc:docMk/>
            <pc:sldMk cId="3174935551" sldId="419"/>
            <ac:spMk id="18" creationId="{533178E0-AA0B-3694-0DE9-347617103697}"/>
          </ac:spMkLst>
        </pc:spChg>
        <pc:spChg chg="mod">
          <ac:chgData name="Maas, G.A. (Gwendolyn)" userId="c2483c7c-0033-46ed-9ff5-3ff0c89f23f4" providerId="ADAL" clId="{853665CC-0A4E-0B4E-A136-D5C70DC1C4DD}" dt="2023-01-20T10:58:10.053" v="4" actId="27636"/>
          <ac:spMkLst>
            <pc:docMk/>
            <pc:sldMk cId="3174935551" sldId="419"/>
            <ac:spMk id="19" creationId="{E3138174-646E-469D-71C6-F3CCBB595B80}"/>
          </ac:spMkLst>
        </pc:spChg>
        <pc:spChg chg="mod">
          <ac:chgData name="Maas, G.A. (Gwendolyn)" userId="c2483c7c-0033-46ed-9ff5-3ff0c89f23f4" providerId="ADAL" clId="{853665CC-0A4E-0B4E-A136-D5C70DC1C4DD}" dt="2023-01-20T10:58:10.038" v="1" actId="27636"/>
          <ac:spMkLst>
            <pc:docMk/>
            <pc:sldMk cId="3174935551" sldId="419"/>
            <ac:spMk id="30" creationId="{49FC4DFD-0A92-C719-5DF8-C454494E03B6}"/>
          </ac:spMkLst>
        </pc:spChg>
        <pc:spChg chg="mod">
          <ac:chgData name="Maas, G.A. (Gwendolyn)" userId="c2483c7c-0033-46ed-9ff5-3ff0c89f23f4" providerId="ADAL" clId="{853665CC-0A4E-0B4E-A136-D5C70DC1C4DD}" dt="2023-01-20T10:58:10.060" v="5" actId="27636"/>
          <ac:spMkLst>
            <pc:docMk/>
            <pc:sldMk cId="3174935551" sldId="419"/>
            <ac:spMk id="33" creationId="{81DA0522-B2A0-E81B-A745-10D03EDC9C6D}"/>
          </ac:spMkLst>
        </pc:spChg>
      </pc:sldChg>
      <pc:sldChg chg="add">
        <pc:chgData name="Maas, G.A. (Gwendolyn)" userId="c2483c7c-0033-46ed-9ff5-3ff0c89f23f4" providerId="ADAL" clId="{853665CC-0A4E-0B4E-A136-D5C70DC1C4DD}" dt="2023-01-20T10:58:09.300" v="0"/>
        <pc:sldMkLst>
          <pc:docMk/>
          <pc:sldMk cId="1593425300" sldId="422"/>
        </pc:sldMkLst>
      </pc:sldChg>
      <pc:sldChg chg="add">
        <pc:chgData name="Maas, G.A. (Gwendolyn)" userId="c2483c7c-0033-46ed-9ff5-3ff0c89f23f4" providerId="ADAL" clId="{853665CC-0A4E-0B4E-A136-D5C70DC1C4DD}" dt="2023-01-20T10:58:09.300" v="0"/>
        <pc:sldMkLst>
          <pc:docMk/>
          <pc:sldMk cId="3103412740" sldId="423"/>
        </pc:sldMkLst>
      </pc:sldChg>
      <pc:sldChg chg="add">
        <pc:chgData name="Maas, G.A. (Gwendolyn)" userId="c2483c7c-0033-46ed-9ff5-3ff0c89f23f4" providerId="ADAL" clId="{853665CC-0A4E-0B4E-A136-D5C70DC1C4DD}" dt="2023-01-20T10:58:09.300" v="0"/>
        <pc:sldMkLst>
          <pc:docMk/>
          <pc:sldMk cId="715488991" sldId="424"/>
        </pc:sldMkLst>
      </pc:sldChg>
      <pc:sldChg chg="add">
        <pc:chgData name="Maas, G.A. (Gwendolyn)" userId="c2483c7c-0033-46ed-9ff5-3ff0c89f23f4" providerId="ADAL" clId="{853665CC-0A4E-0B4E-A136-D5C70DC1C4DD}" dt="2023-01-20T10:58:09.300" v="0"/>
        <pc:sldMkLst>
          <pc:docMk/>
          <pc:sldMk cId="1468496153" sldId="425"/>
        </pc:sldMkLst>
      </pc:sldChg>
      <pc:sldChg chg="add">
        <pc:chgData name="Maas, G.A. (Gwendolyn)" userId="c2483c7c-0033-46ed-9ff5-3ff0c89f23f4" providerId="ADAL" clId="{853665CC-0A4E-0B4E-A136-D5C70DC1C4DD}" dt="2023-01-20T10:58:09.300" v="0"/>
        <pc:sldMkLst>
          <pc:docMk/>
          <pc:sldMk cId="1529935283" sldId="4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Introductie door Gwen.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3300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58efda28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58efda28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58efda287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d58efda287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58efda28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58efda28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58efda28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58efda28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58efda28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58efda28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0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58efda28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58efda28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35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67e99c75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67e99c75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58efda28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58efda28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67e99c75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67e99c75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58efda28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58efda28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Frank is onze AI expert – altijd op de hoogte van de laatste ontwikkelingen</a:t>
            </a:r>
          </a:p>
          <a:p>
            <a:r>
              <a:rPr lang="nl-NL"/>
              <a:t>Jeroen – Oneindig veel enthousiasme en kennis</a:t>
            </a:r>
          </a:p>
          <a:p>
            <a:r>
              <a:rPr lang="nl-NL"/>
              <a:t>Ruud – De docent met veel oog voor de didactiek en weet een groep goed mee te nemen</a:t>
            </a:r>
          </a:p>
          <a:p>
            <a:r>
              <a:rPr lang="nl-NL"/>
              <a:t>Laura – Steun en toeverlaat en ook mijn </a:t>
            </a:r>
            <a:r>
              <a:rPr lang="nl-NL" err="1"/>
              <a:t>sparringspartner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11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6a1ba802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d6a1ba802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58efda28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58efda28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58efda28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d58efda28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6a1ba80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6a1ba80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64bc9be9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64bc9be9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58efda28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58efda28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58efda28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58efda28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548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6a1ba80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6a1ba80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6a1ba80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6a1ba80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580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67e99c75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67e99c75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Doel is om mensen duurzaam om te scholen en zo de arbeidsmarkt te helpen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835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67e99c75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67e99c75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67e99c75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67e99c75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21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67e99c75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67e99c75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3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67e99c75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67e99c75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6a1ba80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6a1ba80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437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6a1ba80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6a1ba80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827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6a1ba80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6a1ba80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55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6a1ba80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6a1ba80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294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6a1ba80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6a1ba80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8994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58efda28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58efda28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15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Diverse groep zonder voorkennis. Wat kunnen ze na 6 weken. Leren programmeren in Python, wiskunde, neurale netwerken, ethische kanten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71463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58efda28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58efda28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938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6a1ba802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6a1ba802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9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67e99c75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67e99c75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67e99c75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67e99c75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93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67e99c7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67e99c7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58efda28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d58efda28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F513B53-9264-1D4D-8AE2-1E527B816A07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1" y="-1"/>
            <a:ext cx="6718412" cy="4349711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15">
            <a:extLst>
              <a:ext uri="{FF2B5EF4-FFF2-40B4-BE49-F238E27FC236}">
                <a16:creationId xmlns:a16="http://schemas.microsoft.com/office/drawing/2014/main" id="{F10FAEE8-29E5-474F-8A17-73F4C6209FFB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9144000" cy="5147827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F5041-8938-C243-AAF0-3D2BE4394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549" y="2571750"/>
            <a:ext cx="4664813" cy="8936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375B8D-73CB-724F-99C8-3E40CCD1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7549" y="3564082"/>
            <a:ext cx="4269792" cy="140111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3C9F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842001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F28EF-7789-D147-8897-18635C0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72506"/>
            <a:ext cx="4959617" cy="1078548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847BD3-DCCA-1941-A630-CB8BB875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949117"/>
            <a:ext cx="4959617" cy="496701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748F49-D8DD-884A-851A-0B645BB61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3303" y="3967141"/>
            <a:ext cx="1668065" cy="220625"/>
          </a:xfrm>
        </p:spPr>
        <p:txBody>
          <a:bodyPr>
            <a:normAutofit/>
          </a:bodyPr>
          <a:lstStyle>
            <a:lvl1pPr marL="0" indent="0">
              <a:buNone/>
              <a:defRPr sz="105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6C4E240-6B7F-2241-A536-65FA7B5C2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3304" y="4187766"/>
            <a:ext cx="1668065" cy="220625"/>
          </a:xfrm>
        </p:spPr>
        <p:txBody>
          <a:bodyPr>
            <a:normAutofit/>
          </a:bodyPr>
          <a:lstStyle>
            <a:lvl1pPr marL="0" indent="0">
              <a:buNone/>
              <a:defRPr sz="1050" cap="all" baseline="0">
                <a:solidFill>
                  <a:srgbClr val="554570"/>
                </a:solidFill>
              </a:defRPr>
            </a:lvl1pPr>
          </a:lstStyle>
          <a:p>
            <a:pPr lvl="0"/>
            <a:r>
              <a:rPr lang="nl-NL" err="1"/>
              <a:t>AcHTERNAAM</a:t>
            </a:r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2DB7C87-F65D-E746-9824-9B95C5637C0E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23888" y="3749757"/>
            <a:ext cx="875005" cy="876016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825"/>
            </a:lvl1pPr>
            <a:lvl2pPr>
              <a:defRPr sz="788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r>
              <a:rPr lang="nl-NL"/>
              <a:t>Plaats hier een foto</a:t>
            </a:r>
          </a:p>
        </p:txBody>
      </p:sp>
    </p:spTree>
    <p:extLst>
      <p:ext uri="{BB962C8B-B14F-4D97-AF65-F5344CB8AC3E}">
        <p14:creationId xmlns:p14="http://schemas.microsoft.com/office/powerpoint/2010/main" val="102107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81" y="0"/>
            <a:ext cx="9139238" cy="514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248"/>
            <a:ext cx="7772400" cy="63076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771028" cy="313703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5852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hyperlink" Target="https://www.youtube.com/watch?v=ZMk7omgYEO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 descr="Afbeelding met lucht, buiten, gebouw, rivier&#10;&#10;Automatisch gegenereerde beschrijving">
            <a:extLst>
              <a:ext uri="{FF2B5EF4-FFF2-40B4-BE49-F238E27FC236}">
                <a16:creationId xmlns:a16="http://schemas.microsoft.com/office/drawing/2014/main" id="{BDE1729B-2797-6947-ABE0-64CFBE422B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1433" t="18270" r="587" b="-692"/>
          <a:stretch/>
        </p:blipFill>
        <p:spPr>
          <a:xfrm>
            <a:off x="0" y="-1"/>
            <a:ext cx="5910059" cy="3101299"/>
          </a:xfr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F0FCC-B6FE-6CF7-A3F6-6B3D598D6B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21006"/>
            <a:ext cx="9144000" cy="5147827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AE7370-A288-CC6C-DBB6-03D6C641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588" y="2594919"/>
            <a:ext cx="4925714" cy="893618"/>
          </a:xfrm>
        </p:spPr>
        <p:txBody>
          <a:bodyPr/>
          <a:lstStyle/>
          <a:p>
            <a:pPr algn="ctr"/>
            <a:r>
              <a:rPr lang="nl-NL"/>
              <a:t>Eindpresentaties </a:t>
            </a:r>
            <a:r>
              <a:rPr lang="nl-NL" err="1"/>
              <a:t>Applied</a:t>
            </a:r>
            <a:r>
              <a:rPr lang="nl-NL"/>
              <a:t> AI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EAF36B9-323F-A68E-C801-633A5BD0E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/>
              <a:t>Make IT </a:t>
            </a:r>
            <a:r>
              <a:rPr lang="nl-NL" err="1"/>
              <a:t>Work</a:t>
            </a:r>
            <a:r>
              <a:rPr lang="nl-NL"/>
              <a:t> – Hogeschool Rotterdam</a:t>
            </a:r>
          </a:p>
        </p:txBody>
      </p:sp>
    </p:spTree>
    <p:extLst>
      <p:ext uri="{BB962C8B-B14F-4D97-AF65-F5344CB8AC3E}">
        <p14:creationId xmlns:p14="http://schemas.microsoft.com/office/powerpoint/2010/main" val="49462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ep 44">
            <a:extLst>
              <a:ext uri="{FF2B5EF4-FFF2-40B4-BE49-F238E27FC236}">
                <a16:creationId xmlns:a16="http://schemas.microsoft.com/office/drawing/2014/main" id="{D40FD585-40A1-DDC3-2806-05FD5E21BFBA}"/>
              </a:ext>
            </a:extLst>
          </p:cNvPr>
          <p:cNvGrpSpPr/>
          <p:nvPr/>
        </p:nvGrpSpPr>
        <p:grpSpPr>
          <a:xfrm>
            <a:off x="831738" y="1532285"/>
            <a:ext cx="7772400" cy="2312729"/>
            <a:chOff x="1134036" y="2009571"/>
            <a:chExt cx="10363200" cy="3083638"/>
          </a:xfrm>
        </p:grpSpPr>
        <p:sp>
          <p:nvSpPr>
            <p:cNvPr id="4" name="Pijl links 3">
              <a:extLst>
                <a:ext uri="{FF2B5EF4-FFF2-40B4-BE49-F238E27FC236}">
                  <a16:creationId xmlns:a16="http://schemas.microsoft.com/office/drawing/2014/main" id="{937D24D9-238B-8655-E0B0-26412DA25D35}"/>
                </a:ext>
              </a:extLst>
            </p:cNvPr>
            <p:cNvSpPr/>
            <p:nvPr/>
          </p:nvSpPr>
          <p:spPr>
            <a:xfrm>
              <a:off x="1134036" y="3419194"/>
              <a:ext cx="10363200" cy="18825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err="1"/>
                <a:t>z</a:t>
              </a:r>
              <a:endParaRPr lang="nl-NL" sz="1050"/>
            </a:p>
          </p:txBody>
        </p:sp>
        <p:grpSp>
          <p:nvGrpSpPr>
            <p:cNvPr id="41" name="Groep 40">
              <a:extLst>
                <a:ext uri="{FF2B5EF4-FFF2-40B4-BE49-F238E27FC236}">
                  <a16:creationId xmlns:a16="http://schemas.microsoft.com/office/drawing/2014/main" id="{EE014B7F-7935-1747-FE42-544050930AA8}"/>
                </a:ext>
              </a:extLst>
            </p:cNvPr>
            <p:cNvGrpSpPr/>
            <p:nvPr/>
          </p:nvGrpSpPr>
          <p:grpSpPr>
            <a:xfrm>
              <a:off x="1171044" y="2030859"/>
              <a:ext cx="1196789" cy="1509709"/>
              <a:chOff x="239805" y="2272556"/>
              <a:chExt cx="1196789" cy="1509709"/>
            </a:xfrm>
          </p:grpSpPr>
          <p:cxnSp>
            <p:nvCxnSpPr>
              <p:cNvPr id="6" name="Rechte verbindingslijn 5">
                <a:extLst>
                  <a:ext uri="{FF2B5EF4-FFF2-40B4-BE49-F238E27FC236}">
                    <a16:creationId xmlns:a16="http://schemas.microsoft.com/office/drawing/2014/main" id="{30F2BCB8-253F-1F9B-EF28-B73253D63B43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V="1">
                <a:off x="838200" y="2935101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fgeronde rechthoek 6">
                <a:extLst>
                  <a:ext uri="{FF2B5EF4-FFF2-40B4-BE49-F238E27FC236}">
                    <a16:creationId xmlns:a16="http://schemas.microsoft.com/office/drawing/2014/main" id="{0104970D-DB0C-CF09-295F-6D65AA2D0DAC}"/>
                  </a:ext>
                </a:extLst>
              </p:cNvPr>
              <p:cNvSpPr/>
              <p:nvPr/>
            </p:nvSpPr>
            <p:spPr>
              <a:xfrm>
                <a:off x="239805" y="2272556"/>
                <a:ext cx="1196789" cy="645457"/>
              </a:xfrm>
              <a:prstGeom prst="roundRect">
                <a:avLst/>
              </a:prstGeom>
              <a:solidFill>
                <a:srgbClr val="7D6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sp>
            <p:nvSpPr>
              <p:cNvPr id="8" name="Ondertitel 4">
                <a:extLst>
                  <a:ext uri="{FF2B5EF4-FFF2-40B4-BE49-F238E27FC236}">
                    <a16:creationId xmlns:a16="http://schemas.microsoft.com/office/drawing/2014/main" id="{88DE56EE-E1F9-AEC0-9BA4-30897345A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805" y="2299448"/>
                <a:ext cx="1196782" cy="64181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rgbClr val="3C9FD9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900" b="1">
                    <a:solidFill>
                      <a:srgbClr val="FFFFFF"/>
                    </a:solidFill>
                  </a:rPr>
                  <a:t>29/8/22</a:t>
                </a:r>
              </a:p>
              <a:p>
                <a:pPr marL="0" indent="0" algn="ctr">
                  <a:buNone/>
                </a:pPr>
                <a:r>
                  <a:rPr lang="nl-NL" sz="900" b="1">
                    <a:solidFill>
                      <a:srgbClr val="FFFFFF"/>
                    </a:solidFill>
                  </a:rPr>
                  <a:t>Start</a:t>
                </a:r>
              </a:p>
            </p:txBody>
          </p:sp>
        </p:grpSp>
        <p:grpSp>
          <p:nvGrpSpPr>
            <p:cNvPr id="42" name="Groep 41">
              <a:extLst>
                <a:ext uri="{FF2B5EF4-FFF2-40B4-BE49-F238E27FC236}">
                  <a16:creationId xmlns:a16="http://schemas.microsoft.com/office/drawing/2014/main" id="{E644A5E2-833F-BDBF-76EC-CAAE3F6D2507}"/>
                </a:ext>
              </a:extLst>
            </p:cNvPr>
            <p:cNvGrpSpPr/>
            <p:nvPr/>
          </p:nvGrpSpPr>
          <p:grpSpPr>
            <a:xfrm>
              <a:off x="2970665" y="3550721"/>
              <a:ext cx="1230412" cy="1512653"/>
              <a:chOff x="1926855" y="3824143"/>
              <a:chExt cx="1230412" cy="1512653"/>
            </a:xfrm>
          </p:grpSpPr>
          <p:sp>
            <p:nvSpPr>
              <p:cNvPr id="9" name="Afgeronde rechthoek 8">
                <a:extLst>
                  <a:ext uri="{FF2B5EF4-FFF2-40B4-BE49-F238E27FC236}">
                    <a16:creationId xmlns:a16="http://schemas.microsoft.com/office/drawing/2014/main" id="{2F9C981C-3064-EF7D-BF14-81A1D26BC28A}"/>
                  </a:ext>
                </a:extLst>
              </p:cNvPr>
              <p:cNvSpPr/>
              <p:nvPr/>
            </p:nvSpPr>
            <p:spPr>
              <a:xfrm>
                <a:off x="1960478" y="4661504"/>
                <a:ext cx="1196789" cy="645457"/>
              </a:xfrm>
              <a:prstGeom prst="roundRect">
                <a:avLst/>
              </a:prstGeom>
              <a:solidFill>
                <a:srgbClr val="5FB2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cxnSp>
            <p:nvCxnSpPr>
              <p:cNvPr id="10" name="Rechte verbindingslijn 9">
                <a:extLst>
                  <a:ext uri="{FF2B5EF4-FFF2-40B4-BE49-F238E27FC236}">
                    <a16:creationId xmlns:a16="http://schemas.microsoft.com/office/drawing/2014/main" id="{ABD35FAF-7203-EE34-7E0B-F7EDF7337213}"/>
                  </a:ext>
                </a:extLst>
              </p:cNvPr>
              <p:cNvCxnSpPr/>
              <p:nvPr/>
            </p:nvCxnSpPr>
            <p:spPr>
              <a:xfrm flipV="1">
                <a:off x="2558873" y="3824143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ndertitel 4">
                <a:extLst>
                  <a:ext uri="{FF2B5EF4-FFF2-40B4-BE49-F238E27FC236}">
                    <a16:creationId xmlns:a16="http://schemas.microsoft.com/office/drawing/2014/main" id="{D6CE5DB7-B857-7D35-7D7C-D20E029AAC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6855" y="4694980"/>
                <a:ext cx="1196782" cy="64181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rgbClr val="3C9FD9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900" b="1">
                    <a:solidFill>
                      <a:srgbClr val="FFFFFF"/>
                    </a:solidFill>
                  </a:rPr>
                  <a:t>6/10/22</a:t>
                </a:r>
              </a:p>
              <a:p>
                <a:pPr marL="0" indent="0" algn="ctr">
                  <a:buNone/>
                </a:pPr>
                <a:r>
                  <a:rPr lang="nl-NL" sz="900" b="1">
                    <a:solidFill>
                      <a:srgbClr val="FFFFFF"/>
                    </a:solidFill>
                  </a:rPr>
                  <a:t>Go/no go</a:t>
                </a:r>
              </a:p>
            </p:txBody>
          </p:sp>
        </p:grp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E89097AD-9C90-98EE-5757-937DBFD94375}"/>
                </a:ext>
              </a:extLst>
            </p:cNvPr>
            <p:cNvGrpSpPr/>
            <p:nvPr/>
          </p:nvGrpSpPr>
          <p:grpSpPr>
            <a:xfrm>
              <a:off x="3265428" y="2010898"/>
              <a:ext cx="1196796" cy="1485338"/>
              <a:chOff x="1662944" y="2279839"/>
              <a:chExt cx="1196796" cy="1485338"/>
            </a:xfrm>
          </p:grpSpPr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EAD9DEEB-821E-4D94-115C-6F523BC39C31}"/>
                  </a:ext>
                </a:extLst>
              </p:cNvPr>
              <p:cNvCxnSpPr/>
              <p:nvPr/>
            </p:nvCxnSpPr>
            <p:spPr>
              <a:xfrm flipV="1">
                <a:off x="2261345" y="2918013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Afgeronde rechthoek 12">
                <a:extLst>
                  <a:ext uri="{FF2B5EF4-FFF2-40B4-BE49-F238E27FC236}">
                    <a16:creationId xmlns:a16="http://schemas.microsoft.com/office/drawing/2014/main" id="{B4C3ABC5-0A2F-50BB-732C-09B96BCDC15A}"/>
                  </a:ext>
                </a:extLst>
              </p:cNvPr>
              <p:cNvSpPr/>
              <p:nvPr/>
            </p:nvSpPr>
            <p:spPr>
              <a:xfrm>
                <a:off x="1662951" y="2279839"/>
                <a:ext cx="1196789" cy="645457"/>
              </a:xfrm>
              <a:prstGeom prst="roundRect">
                <a:avLst/>
              </a:prstGeom>
              <a:solidFill>
                <a:srgbClr val="CB52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sp>
            <p:nvSpPr>
              <p:cNvPr id="17" name="Ondertitel 4">
                <a:extLst>
                  <a:ext uri="{FF2B5EF4-FFF2-40B4-BE49-F238E27FC236}">
                    <a16:creationId xmlns:a16="http://schemas.microsoft.com/office/drawing/2014/main" id="{808338DE-C3D8-CA1B-69DE-582E85CED4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2944" y="2320735"/>
                <a:ext cx="1196782" cy="641816"/>
              </a:xfrm>
              <a:prstGeom prst="rect">
                <a:avLst/>
              </a:prstGeom>
            </p:spPr>
            <p:txBody>
              <a:bodyPr vert="horz" lIns="68580" tIns="34290" rIns="68580" bIns="34290" rtlCol="0" anchor="t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rgbClr val="3C9FD9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  <a:latin typeface="Open Sans Light"/>
                    <a:ea typeface="Open Sans Light"/>
                    <a:cs typeface="Open Sans Light"/>
                  </a:rPr>
                  <a:t>7/10/22</a:t>
                </a:r>
                <a:endParaRPr lang="nl-NL" sz="1050" b="1">
                  <a:solidFill>
                    <a:srgbClr val="FFFFFF"/>
                  </a:solidFill>
                </a:endParaRPr>
              </a:p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  <a:latin typeface="Open Sans Light"/>
                    <a:ea typeface="Open Sans Light"/>
                    <a:cs typeface="Open Sans Light"/>
                  </a:rPr>
                  <a:t>Presentatie project 1</a:t>
                </a:r>
              </a:p>
            </p:txBody>
          </p:sp>
        </p:grpSp>
        <p:grpSp>
          <p:nvGrpSpPr>
            <p:cNvPr id="38" name="Groep 37">
              <a:extLst>
                <a:ext uri="{FF2B5EF4-FFF2-40B4-BE49-F238E27FC236}">
                  <a16:creationId xmlns:a16="http://schemas.microsoft.com/office/drawing/2014/main" id="{4869C244-E929-0263-B117-2E00A5B19BEE}"/>
                </a:ext>
              </a:extLst>
            </p:cNvPr>
            <p:cNvGrpSpPr/>
            <p:nvPr/>
          </p:nvGrpSpPr>
          <p:grpSpPr>
            <a:xfrm>
              <a:off x="4833091" y="3570753"/>
              <a:ext cx="1196789" cy="1522456"/>
              <a:chOff x="3552257" y="3812798"/>
              <a:chExt cx="1196789" cy="1522456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D34EC60-C554-39A3-0408-EF6748037958}"/>
                  </a:ext>
                </a:extLst>
              </p:cNvPr>
              <p:cNvGrpSpPr/>
              <p:nvPr/>
            </p:nvGrpSpPr>
            <p:grpSpPr>
              <a:xfrm>
                <a:off x="3552257" y="4659962"/>
                <a:ext cx="1196789" cy="675292"/>
                <a:chOff x="4399422" y="4659962"/>
                <a:chExt cx="1196789" cy="675292"/>
              </a:xfrm>
            </p:grpSpPr>
            <p:sp>
              <p:nvSpPr>
                <p:cNvPr id="14" name="Afgeronde rechthoek 13">
                  <a:extLst>
                    <a:ext uri="{FF2B5EF4-FFF2-40B4-BE49-F238E27FC236}">
                      <a16:creationId xmlns:a16="http://schemas.microsoft.com/office/drawing/2014/main" id="{DB09A78B-ECE8-5408-7B67-4DF6C0421FD0}"/>
                    </a:ext>
                  </a:extLst>
                </p:cNvPr>
                <p:cNvSpPr/>
                <p:nvPr/>
              </p:nvSpPr>
              <p:spPr>
                <a:xfrm>
                  <a:off x="4399422" y="4659962"/>
                  <a:ext cx="1196789" cy="645457"/>
                </a:xfrm>
                <a:prstGeom prst="roundRect">
                  <a:avLst/>
                </a:prstGeom>
                <a:solidFill>
                  <a:srgbClr val="7D6F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050"/>
                </a:p>
              </p:txBody>
            </p:sp>
            <p:sp>
              <p:nvSpPr>
                <p:cNvPr id="18" name="Ondertitel 4">
                  <a:extLst>
                    <a:ext uri="{FF2B5EF4-FFF2-40B4-BE49-F238E27FC236}">
                      <a16:creationId xmlns:a16="http://schemas.microsoft.com/office/drawing/2014/main" id="{533178E0-AA0B-3694-0DE9-34761710369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99429" y="4693438"/>
                  <a:ext cx="1196782" cy="641816"/>
                </a:xfrm>
                <a:prstGeom prst="rect">
                  <a:avLst/>
                </a:prstGeom>
              </p:spPr>
              <p:txBody>
                <a:bodyPr vert="horz" lIns="68580" tIns="34290" rIns="68580" bIns="34290" rtlCol="0">
                  <a:normAutofit fontScale="77500" lnSpcReduction="2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b="0" i="0" kern="1200">
                      <a:solidFill>
                        <a:srgbClr val="3C9FD9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nl-NL" sz="1050" b="1">
                      <a:solidFill>
                        <a:srgbClr val="FFFFFF"/>
                      </a:solidFill>
                    </a:rPr>
                    <a:t>25/11/22</a:t>
                  </a:r>
                </a:p>
                <a:p>
                  <a:pPr marL="0" indent="0" algn="ctr">
                    <a:buNone/>
                  </a:pPr>
                  <a:r>
                    <a:rPr lang="nl-NL" sz="1050" b="1">
                      <a:solidFill>
                        <a:srgbClr val="FFFFFF"/>
                      </a:solidFill>
                    </a:rPr>
                    <a:t>Presentatie project 2</a:t>
                  </a:r>
                </a:p>
              </p:txBody>
            </p:sp>
          </p:grp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FA65D184-EAAD-80E5-1BEF-A05F179D1A14}"/>
                  </a:ext>
                </a:extLst>
              </p:cNvPr>
              <p:cNvCxnSpPr/>
              <p:nvPr/>
            </p:nvCxnSpPr>
            <p:spPr>
              <a:xfrm flipV="1">
                <a:off x="4117031" y="3812798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3F47C2D9-C858-4A34-02B9-D8EC01308336}"/>
                </a:ext>
              </a:extLst>
            </p:cNvPr>
            <p:cNvGrpSpPr/>
            <p:nvPr/>
          </p:nvGrpSpPr>
          <p:grpSpPr>
            <a:xfrm>
              <a:off x="6707827" y="2009571"/>
              <a:ext cx="1230405" cy="1479028"/>
              <a:chOff x="5384416" y="2330687"/>
              <a:chExt cx="1230405" cy="1479028"/>
            </a:xfrm>
          </p:grpSpPr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F779068-1B3F-31C7-2748-E71C86C93AB3}"/>
                  </a:ext>
                </a:extLst>
              </p:cNvPr>
              <p:cNvCxnSpPr/>
              <p:nvPr/>
            </p:nvCxnSpPr>
            <p:spPr>
              <a:xfrm flipV="1">
                <a:off x="5999619" y="2962551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22E52EAB-137F-DABA-534D-0C051DC63705}"/>
                  </a:ext>
                </a:extLst>
              </p:cNvPr>
              <p:cNvGrpSpPr/>
              <p:nvPr/>
            </p:nvGrpSpPr>
            <p:grpSpPr>
              <a:xfrm>
                <a:off x="5384416" y="2330687"/>
                <a:ext cx="1230405" cy="663104"/>
                <a:chOff x="5999619" y="2299448"/>
                <a:chExt cx="1230405" cy="663104"/>
              </a:xfrm>
            </p:grpSpPr>
            <p:sp>
              <p:nvSpPr>
                <p:cNvPr id="23" name="Afgeronde rechthoek 22">
                  <a:extLst>
                    <a:ext uri="{FF2B5EF4-FFF2-40B4-BE49-F238E27FC236}">
                      <a16:creationId xmlns:a16="http://schemas.microsoft.com/office/drawing/2014/main" id="{655F8A21-2C54-9ECE-AAD7-04DDD92CD87C}"/>
                    </a:ext>
                  </a:extLst>
                </p:cNvPr>
                <p:cNvSpPr/>
                <p:nvPr/>
              </p:nvSpPr>
              <p:spPr>
                <a:xfrm>
                  <a:off x="6033235" y="2299448"/>
                  <a:ext cx="1196789" cy="645457"/>
                </a:xfrm>
                <a:prstGeom prst="roundRect">
                  <a:avLst/>
                </a:prstGeom>
                <a:solidFill>
                  <a:srgbClr val="5FB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050"/>
                </a:p>
              </p:txBody>
            </p:sp>
            <p:sp>
              <p:nvSpPr>
                <p:cNvPr id="19" name="Ondertitel 4">
                  <a:extLst>
                    <a:ext uri="{FF2B5EF4-FFF2-40B4-BE49-F238E27FC236}">
                      <a16:creationId xmlns:a16="http://schemas.microsoft.com/office/drawing/2014/main" id="{E3138174-646E-469D-71C6-F3CCBB595B8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9619" y="2320736"/>
                  <a:ext cx="1196782" cy="641816"/>
                </a:xfrm>
                <a:prstGeom prst="rect">
                  <a:avLst/>
                </a:prstGeom>
              </p:spPr>
              <p:txBody>
                <a:bodyPr vert="horz" lIns="68580" tIns="34290" rIns="68580" bIns="34290" rtlCol="0" anchor="t">
                  <a:normAutofit fontScale="77500" lnSpcReduction="2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b="0" i="0" kern="1200">
                      <a:solidFill>
                        <a:srgbClr val="3C9FD9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nl-NL" sz="1050" b="1">
                      <a:solidFill>
                        <a:srgbClr val="FFFFFF"/>
                      </a:solidFill>
                      <a:latin typeface="Open Sans Light"/>
                      <a:ea typeface="Open Sans Light"/>
                      <a:cs typeface="Open Sans Light"/>
                    </a:rPr>
                    <a:t>20/1/23</a:t>
                  </a:r>
                </a:p>
                <a:p>
                  <a:pPr marL="0" indent="0" algn="ctr">
                    <a:buNone/>
                  </a:pPr>
                  <a:r>
                    <a:rPr lang="nl-NL" sz="1050" b="1">
                      <a:solidFill>
                        <a:srgbClr val="FFFFFF"/>
                      </a:solidFill>
                      <a:latin typeface="Open Sans Light"/>
                      <a:ea typeface="Open Sans Light"/>
                      <a:cs typeface="Open Sans Light"/>
                    </a:rPr>
                    <a:t>Presentatie project 3</a:t>
                  </a:r>
                </a:p>
              </p:txBody>
            </p:sp>
          </p:grpSp>
        </p:grpSp>
        <p:grpSp>
          <p:nvGrpSpPr>
            <p:cNvPr id="36" name="Groep 35">
              <a:extLst>
                <a:ext uri="{FF2B5EF4-FFF2-40B4-BE49-F238E27FC236}">
                  <a16:creationId xmlns:a16="http://schemas.microsoft.com/office/drawing/2014/main" id="{070BD794-6215-EE41-D952-04C9889736F3}"/>
                </a:ext>
              </a:extLst>
            </p:cNvPr>
            <p:cNvGrpSpPr/>
            <p:nvPr/>
          </p:nvGrpSpPr>
          <p:grpSpPr>
            <a:xfrm>
              <a:off x="7000286" y="3571033"/>
              <a:ext cx="1230405" cy="1496822"/>
              <a:chOff x="5751969" y="3812798"/>
              <a:chExt cx="1230405" cy="1496822"/>
            </a:xfrm>
          </p:grpSpPr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BF824C6F-1E59-5B1D-2858-5B9A5E0ACC69}"/>
                  </a:ext>
                </a:extLst>
              </p:cNvPr>
              <p:cNvCxnSpPr/>
              <p:nvPr/>
            </p:nvCxnSpPr>
            <p:spPr>
              <a:xfrm flipV="1">
                <a:off x="6367172" y="3812798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Afgeronde rechthoek 28">
                <a:extLst>
                  <a:ext uri="{FF2B5EF4-FFF2-40B4-BE49-F238E27FC236}">
                    <a16:creationId xmlns:a16="http://schemas.microsoft.com/office/drawing/2014/main" id="{5D6C7A7D-9596-20A4-D426-B8B471E7F2A6}"/>
                  </a:ext>
                </a:extLst>
              </p:cNvPr>
              <p:cNvSpPr/>
              <p:nvPr/>
            </p:nvSpPr>
            <p:spPr>
              <a:xfrm>
                <a:off x="5785585" y="4646516"/>
                <a:ext cx="1196789" cy="645457"/>
              </a:xfrm>
              <a:prstGeom prst="roundRect">
                <a:avLst/>
              </a:prstGeom>
              <a:solidFill>
                <a:srgbClr val="CB52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sp>
            <p:nvSpPr>
              <p:cNvPr id="30" name="Ondertitel 4">
                <a:extLst>
                  <a:ext uri="{FF2B5EF4-FFF2-40B4-BE49-F238E27FC236}">
                    <a16:creationId xmlns:a16="http://schemas.microsoft.com/office/drawing/2014/main" id="{49FC4DFD-0A92-C719-5DF8-C454494E0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1969" y="4667804"/>
                <a:ext cx="1196782" cy="64181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rgbClr val="3C9FD9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</a:rPr>
                  <a:t>23/1/23</a:t>
                </a:r>
              </a:p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</a:rPr>
                  <a:t>Start werkgever</a:t>
                </a:r>
              </a:p>
            </p:txBody>
          </p:sp>
        </p:grp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B7128334-D8E6-1707-B655-387A63C2579A}"/>
                </a:ext>
              </a:extLst>
            </p:cNvPr>
            <p:cNvCxnSpPr/>
            <p:nvPr/>
          </p:nvCxnSpPr>
          <p:spPr>
            <a:xfrm flipV="1">
              <a:off x="10183850" y="2649072"/>
              <a:ext cx="0" cy="847164"/>
            </a:xfrm>
            <a:prstGeom prst="line">
              <a:avLst/>
            </a:prstGeom>
            <a:ln>
              <a:solidFill>
                <a:srgbClr val="F287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041B6A29-843B-ABD5-8A4C-F37705F537F0}"/>
                </a:ext>
              </a:extLst>
            </p:cNvPr>
            <p:cNvGrpSpPr/>
            <p:nvPr/>
          </p:nvGrpSpPr>
          <p:grpSpPr>
            <a:xfrm>
              <a:off x="9594473" y="2013697"/>
              <a:ext cx="1230412" cy="675436"/>
              <a:chOff x="9072250" y="1961098"/>
              <a:chExt cx="1230412" cy="675436"/>
            </a:xfrm>
          </p:grpSpPr>
          <p:sp>
            <p:nvSpPr>
              <p:cNvPr id="32" name="Afgeronde rechthoek 31">
                <a:extLst>
                  <a:ext uri="{FF2B5EF4-FFF2-40B4-BE49-F238E27FC236}">
                    <a16:creationId xmlns:a16="http://schemas.microsoft.com/office/drawing/2014/main" id="{9E88F9EC-E429-258A-C665-28D40C987865}"/>
                  </a:ext>
                </a:extLst>
              </p:cNvPr>
              <p:cNvSpPr/>
              <p:nvPr/>
            </p:nvSpPr>
            <p:spPr>
              <a:xfrm>
                <a:off x="9105873" y="1961098"/>
                <a:ext cx="1196789" cy="645457"/>
              </a:xfrm>
              <a:prstGeom prst="roundRect">
                <a:avLst/>
              </a:prstGeom>
              <a:solidFill>
                <a:srgbClr val="7D6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sp>
            <p:nvSpPr>
              <p:cNvPr id="33" name="Ondertitel 4">
                <a:extLst>
                  <a:ext uri="{FF2B5EF4-FFF2-40B4-BE49-F238E27FC236}">
                    <a16:creationId xmlns:a16="http://schemas.microsoft.com/office/drawing/2014/main" id="{81DA0522-B2A0-E81B-A745-10D03EDC9C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72250" y="1994718"/>
                <a:ext cx="1196782" cy="64181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rgbClr val="3C9FD9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</a:rPr>
                  <a:t>23/7/23</a:t>
                </a:r>
              </a:p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</a:rPr>
                  <a:t>Einde omscholing</a:t>
                </a:r>
              </a:p>
            </p:txBody>
          </p:sp>
        </p:grpSp>
      </p:grpSp>
      <p:sp>
        <p:nvSpPr>
          <p:cNvPr id="44" name="Titel 1">
            <a:extLst>
              <a:ext uri="{FF2B5EF4-FFF2-40B4-BE49-F238E27FC236}">
                <a16:creationId xmlns:a16="http://schemas.microsoft.com/office/drawing/2014/main" id="{D60CF56A-DCE3-CAC5-7A93-F09DEA1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248"/>
            <a:ext cx="7772400" cy="630768"/>
          </a:xfrm>
        </p:spPr>
        <p:txBody>
          <a:bodyPr/>
          <a:lstStyle/>
          <a:p>
            <a:r>
              <a:rPr lang="nl-NL"/>
              <a:t>Planning</a:t>
            </a: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D3A3CB95-ED9B-91CC-756B-646FB515E744}"/>
              </a:ext>
            </a:extLst>
          </p:cNvPr>
          <p:cNvCxnSpPr>
            <a:cxnSpLocks/>
          </p:cNvCxnSpPr>
          <p:nvPr/>
        </p:nvCxnSpPr>
        <p:spPr>
          <a:xfrm flipH="1">
            <a:off x="5499449" y="819568"/>
            <a:ext cx="411969" cy="5885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93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471620"/>
            <a:ext cx="8520600" cy="9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-NL" sz="2800" b="1">
                <a:solidFill>
                  <a:srgbClr val="93C47D"/>
                </a:solidFill>
                <a:latin typeface="Roboto Mono SemiBold"/>
                <a:ea typeface="Roboto Mono"/>
                <a:sym typeface="Roboto Mono"/>
              </a:rPr>
              <a:t>Agenda</a:t>
            </a:r>
            <a:endParaRPr lang="nl-NL" sz="2800">
              <a:latin typeface="Roboto Mono Semi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b="1">
              <a:solidFill>
                <a:srgbClr val="93C47D"/>
              </a:solidFill>
              <a:latin typeface="Roboto Mono SemiBold"/>
              <a:ea typeface="Roboto Mono"/>
              <a:cs typeface="Roboto Mono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20018" y="1236258"/>
            <a:ext cx="8515542" cy="3441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40000"/>
              </a:lnSpc>
            </a:pPr>
            <a:r>
              <a:rPr lang="en" sz="2400">
                <a:solidFill>
                  <a:srgbClr val="FFF7E1"/>
                </a:solidFill>
                <a:latin typeface="Roboto Medium"/>
                <a:ea typeface="Roboto"/>
                <a:cs typeface="Roboto"/>
                <a:sym typeface="Roboto"/>
              </a:rPr>
              <a:t>Project </a:t>
            </a:r>
            <a:r>
              <a:rPr lang="en" sz="2400" err="1">
                <a:solidFill>
                  <a:srgbClr val="FFF7E1"/>
                </a:solidFill>
                <a:latin typeface="Roboto Medium"/>
                <a:ea typeface="Roboto"/>
                <a:cs typeface="Roboto"/>
                <a:sym typeface="Roboto"/>
              </a:rPr>
              <a:t>periode</a:t>
            </a:r>
            <a:r>
              <a:rPr lang="en" sz="2400">
                <a:solidFill>
                  <a:srgbClr val="FFF7E1"/>
                </a:solidFill>
                <a:latin typeface="Roboto Medium"/>
                <a:ea typeface="Roboto"/>
                <a:cs typeface="Roboto"/>
                <a:sym typeface="Roboto"/>
              </a:rPr>
              <a:t> 3 - </a:t>
            </a:r>
            <a:r>
              <a:rPr lang="en" sz="1600">
                <a:solidFill>
                  <a:srgbClr val="FFF7E1"/>
                </a:solidFill>
                <a:latin typeface="Roboto Medium"/>
                <a:ea typeface="Roboto"/>
                <a:cs typeface="Roboto"/>
                <a:sym typeface="Roboto"/>
              </a:rPr>
              <a:t>Dennis &amp; David</a:t>
            </a:r>
            <a:endParaRPr lang="nl-NL" sz="1600">
              <a:solidFill>
                <a:srgbClr val="FFF7E1"/>
              </a:solidFill>
              <a:latin typeface="Roboto Medium"/>
              <a:ea typeface="Roboto"/>
              <a:cs typeface="Roboto"/>
            </a:endParaRPr>
          </a:p>
          <a:p>
            <a:pPr marL="0" indent="0">
              <a:lnSpc>
                <a:spcPct val="140000"/>
              </a:lnSpc>
            </a:pPr>
            <a:r>
              <a:rPr lang="en" sz="2400" err="1">
                <a:solidFill>
                  <a:srgbClr val="FFF7E1"/>
                </a:solidFill>
                <a:latin typeface="Roboto Medium"/>
                <a:ea typeface="Roboto"/>
                <a:cs typeface="Roboto"/>
              </a:rPr>
              <a:t>Ethiek</a:t>
            </a:r>
            <a:r>
              <a:rPr lang="en" sz="2400">
                <a:solidFill>
                  <a:srgbClr val="FFF7E1"/>
                </a:solidFill>
                <a:latin typeface="Roboto Medium"/>
                <a:ea typeface="Roboto"/>
                <a:cs typeface="Roboto"/>
              </a:rPr>
              <a:t> - </a:t>
            </a:r>
            <a:r>
              <a:rPr lang="en" sz="1600">
                <a:solidFill>
                  <a:srgbClr val="FFF7E1"/>
                </a:solidFill>
                <a:latin typeface="Roboto Medium"/>
                <a:ea typeface="Roboto"/>
                <a:cs typeface="Roboto"/>
              </a:rPr>
              <a:t>Kevin</a:t>
            </a:r>
            <a:endParaRPr lang="en" sz="1600">
              <a:solidFill>
                <a:srgbClr val="FFF7E1"/>
              </a:solidFill>
              <a:latin typeface="Roboto Medium"/>
              <a:ea typeface="Roboto"/>
              <a:cs typeface="Roboto"/>
              <a:sym typeface="Roboto"/>
            </a:endParaRPr>
          </a:p>
          <a:p>
            <a:pPr marL="0" indent="0">
              <a:lnSpc>
                <a:spcPct val="140000"/>
              </a:lnSpc>
            </a:pPr>
            <a:r>
              <a:rPr lang="en" sz="2400" err="1">
                <a:solidFill>
                  <a:srgbClr val="FFF7E1"/>
                </a:solidFill>
                <a:latin typeface="Roboto Medium"/>
                <a:ea typeface="Roboto"/>
                <a:cs typeface="Roboto"/>
                <a:sym typeface="Roboto"/>
              </a:rPr>
              <a:t>Ervaringen</a:t>
            </a:r>
            <a:r>
              <a:rPr lang="en" sz="2400">
                <a:solidFill>
                  <a:srgbClr val="FFF7E1"/>
                </a:solidFill>
                <a:latin typeface="Roboto Medium"/>
                <a:ea typeface="Roboto"/>
                <a:cs typeface="Roboto"/>
                <a:sym typeface="Roboto"/>
              </a:rPr>
              <a:t> MIW - </a:t>
            </a:r>
            <a:r>
              <a:rPr lang="en-US" sz="1600">
                <a:solidFill>
                  <a:srgbClr val="FFF7E1"/>
                </a:solidFill>
                <a:latin typeface="Roboto Medium"/>
                <a:ea typeface="Roboto"/>
                <a:cs typeface="Roboto"/>
                <a:sym typeface="Roboto"/>
              </a:rPr>
              <a:t>Marc &amp; Jan</a:t>
            </a:r>
            <a:endParaRPr lang="en-US" sz="1600">
              <a:solidFill>
                <a:srgbClr val="FFF7E1"/>
              </a:solidFill>
              <a:latin typeface="Roboto Medium"/>
              <a:ea typeface="Roboto"/>
              <a:cs typeface="Roboto"/>
            </a:endParaRPr>
          </a:p>
          <a:p>
            <a:pPr marL="0" indent="0">
              <a:lnSpc>
                <a:spcPct val="140000"/>
              </a:lnSpc>
            </a:pPr>
            <a:r>
              <a:rPr lang="en" sz="2400" err="1">
                <a:solidFill>
                  <a:srgbClr val="FFF7E1"/>
                </a:solidFill>
                <a:latin typeface="Roboto Medium"/>
                <a:ea typeface="Roboto"/>
                <a:cs typeface="Roboto"/>
                <a:sym typeface="Roboto"/>
              </a:rPr>
              <a:t>Ontwikkelingen</a:t>
            </a:r>
            <a:r>
              <a:rPr lang="en" sz="2400">
                <a:solidFill>
                  <a:srgbClr val="FFF7E1"/>
                </a:solidFill>
                <a:latin typeface="Roboto Medium"/>
                <a:ea typeface="Roboto"/>
                <a:cs typeface="Roboto"/>
                <a:sym typeface="Roboto"/>
              </a:rPr>
              <a:t> AI - </a:t>
            </a:r>
            <a:r>
              <a:rPr lang="en" sz="1600">
                <a:solidFill>
                  <a:srgbClr val="FFF7E1"/>
                </a:solidFill>
                <a:latin typeface="Roboto Medium"/>
                <a:ea typeface="Roboto"/>
                <a:cs typeface="Roboto"/>
                <a:sym typeface="Roboto"/>
              </a:rPr>
              <a:t>Amad &amp; Anton</a:t>
            </a:r>
            <a:endParaRPr sz="1600">
              <a:solidFill>
                <a:srgbClr val="FFF7E1"/>
              </a:solidFill>
              <a:latin typeface="Roboto Medium"/>
              <a:ea typeface="Roboto"/>
              <a:cs typeface="Roboto"/>
            </a:endParaRPr>
          </a:p>
          <a:p>
            <a:pPr marL="0" indent="0">
              <a:lnSpc>
                <a:spcPct val="140000"/>
              </a:lnSpc>
            </a:pPr>
            <a:r>
              <a:rPr lang="en" sz="2400" err="1">
                <a:solidFill>
                  <a:srgbClr val="FFF7E1"/>
                </a:solidFill>
                <a:latin typeface="Roboto Medium"/>
                <a:ea typeface="Roboto"/>
                <a:cs typeface="Roboto"/>
              </a:rPr>
              <a:t>Afsluiting</a:t>
            </a:r>
            <a:r>
              <a:rPr lang="en" sz="2400">
                <a:solidFill>
                  <a:srgbClr val="FFF7E1"/>
                </a:solidFill>
                <a:latin typeface="Roboto Medium"/>
                <a:ea typeface="Roboto"/>
                <a:cs typeface="Roboto"/>
              </a:rPr>
              <a:t> - </a:t>
            </a:r>
            <a:r>
              <a:rPr lang="en" sz="1600">
                <a:solidFill>
                  <a:srgbClr val="FFF7E1"/>
                </a:solidFill>
                <a:latin typeface="Roboto Medium"/>
                <a:ea typeface="Roboto"/>
                <a:cs typeface="Roboto"/>
              </a:rPr>
              <a:t>Boy</a:t>
            </a: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7E1"/>
                </a:solidFill>
                <a:latin typeface="Roboto Medium"/>
                <a:ea typeface="Roboto"/>
                <a:cs typeface="Roboto"/>
                <a:sym typeface="Roboto"/>
              </a:rPr>
              <a:t>Borrel</a:t>
            </a:r>
            <a:endParaRPr sz="2400">
              <a:solidFill>
                <a:srgbClr val="FFF7E1"/>
              </a:solidFill>
              <a:latin typeface="Roboto Medium"/>
              <a:ea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700388" y="1374583"/>
            <a:ext cx="7352011" cy="2629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</a:rPr>
              <a:t>Opdracht</a:t>
            </a:r>
            <a:endParaRPr lang="nl-NL" err="1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endParaRPr lang="en" sz="2000">
              <a:solidFill>
                <a:schemeClr val="accent6">
                  <a:lumMod val="40000"/>
                  <a:lumOff val="60000"/>
                </a:schemeClr>
              </a:solidFill>
              <a:latin typeface="Roboto Mono SemiBold"/>
              <a:ea typeface="Roboto Medium"/>
            </a:endParaRPr>
          </a:p>
          <a:p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Maak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een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applicatie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 die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gebruikt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kan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worden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 door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artsen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 om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een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voorspelling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te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doen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 van de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levensverwachting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 van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een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 Medium"/>
              </a:rPr>
              <a:t> patient</a:t>
            </a:r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8D22C851-A487-2380-A866-C4555C58E6B0}"/>
              </a:ext>
            </a:extLst>
          </p:cNvPr>
          <p:cNvSpPr txBox="1">
            <a:spLocks/>
          </p:cNvSpPr>
          <p:nvPr/>
        </p:nvSpPr>
        <p:spPr>
          <a:xfrm>
            <a:off x="271203" y="343672"/>
            <a:ext cx="8520974" cy="91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rgbClr val="FFE599"/>
                </a:solidFill>
                <a:latin typeface="Roboto Mono SemiBold"/>
                <a:ea typeface="Roboto Mono Medium"/>
                <a:cs typeface="Roboto Mono Medium"/>
                <a:sym typeface="Roboto Mono Medium"/>
              </a:rPr>
              <a:t>Project 3 – De </a:t>
            </a:r>
            <a:r>
              <a:rPr lang="en-US" sz="1800" b="1" err="1">
                <a:solidFill>
                  <a:srgbClr val="FFE599"/>
                </a:solidFill>
                <a:latin typeface="Roboto Mono SemiBold"/>
                <a:ea typeface="Roboto Mono Medium"/>
                <a:cs typeface="Roboto Mono Medium"/>
                <a:sym typeface="Roboto Mono Medium"/>
              </a:rPr>
              <a:t>Gezondheidszorg</a:t>
            </a:r>
            <a:endParaRPr lang="en-US" sz="1800" b="1">
              <a:solidFill>
                <a:srgbClr val="FFE599"/>
              </a:solidFill>
              <a:latin typeface="Roboto Mono SemiBold"/>
              <a:ea typeface="Roboto Mono Medium"/>
              <a:cs typeface="Roboto Mono Medium"/>
            </a:endParaRPr>
          </a:p>
          <a:p>
            <a:pPr>
              <a:lnSpc>
                <a:spcPct val="150000"/>
              </a:lnSpc>
            </a:pPr>
            <a:endParaRPr lang="en-US" sz="4800" b="1">
              <a:solidFill>
                <a:srgbClr val="FFE599"/>
              </a:solidFill>
              <a:latin typeface="Roboto Mono SemiBold"/>
              <a:ea typeface="Roboto Mono"/>
              <a:cs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25075" y="1391643"/>
            <a:ext cx="8520600" cy="31332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r>
              <a:rPr lang="en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</a:rPr>
              <a:t>Onderdelen</a:t>
            </a:r>
            <a:r>
              <a:rPr lang="en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</a:rPr>
              <a:t>:</a:t>
            </a:r>
            <a:endParaRPr lang="nl-NL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l"/>
            <a:endParaRPr lang="en" sz="2000">
              <a:solidFill>
                <a:schemeClr val="accent6">
                  <a:lumMod val="40000"/>
                  <a:lumOff val="60000"/>
                </a:schemeClr>
              </a:solidFill>
              <a:latin typeface="Roboto Mono SemiBold"/>
              <a:ea typeface="Roboto Medium"/>
            </a:endParaRPr>
          </a:p>
          <a:p>
            <a:pPr algn="l">
              <a:lnSpc>
                <a:spcPct val="200000"/>
              </a:lnSpc>
              <a:buChar char="•"/>
            </a:pP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Verzamelen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 van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</a:rPr>
              <a:t>gegevens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 van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webpagina</a:t>
            </a:r>
            <a:endParaRPr lang="en" sz="2000">
              <a:solidFill>
                <a:schemeClr val="accent6">
                  <a:lumMod val="40000"/>
                  <a:lumOff val="60000"/>
                </a:schemeClr>
              </a:solidFill>
              <a:latin typeface="Roboto Mono SemiBold"/>
              <a:ea typeface="Roboto"/>
            </a:endParaRPr>
          </a:p>
          <a:p>
            <a:pPr algn="l">
              <a:lnSpc>
                <a:spcPct val="200000"/>
              </a:lnSpc>
              <a:buChar char="•"/>
            </a:pP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Gegevens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geschikt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maken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voor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 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een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 model</a:t>
            </a:r>
            <a:endParaRPr lang="en" sz="2000">
              <a:solidFill>
                <a:schemeClr val="accent6">
                  <a:lumMod val="40000"/>
                  <a:lumOff val="60000"/>
                </a:schemeClr>
              </a:solidFill>
              <a:latin typeface="Roboto Mono SemiBold"/>
              <a:ea typeface="Roboto"/>
            </a:endParaRPr>
          </a:p>
          <a:p>
            <a:pPr algn="l">
              <a:lnSpc>
                <a:spcPct val="200000"/>
              </a:lnSpc>
              <a:buChar char="•"/>
            </a:pP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Achterhalen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 hoe de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levensverwachting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afhangt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 van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aanleg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</a:rPr>
              <a:t>levensstijl</a:t>
            </a:r>
            <a:endParaRPr lang="en" sz="2000">
              <a:solidFill>
                <a:schemeClr val="accent6">
                  <a:lumMod val="40000"/>
                  <a:lumOff val="60000"/>
                </a:schemeClr>
              </a:solidFill>
              <a:latin typeface="Roboto Mono SemiBold"/>
              <a:ea typeface="Roboto"/>
            </a:endParaRPr>
          </a:p>
          <a:p>
            <a:pPr algn="l">
              <a:lnSpc>
                <a:spcPct val="200000"/>
              </a:lnSpc>
              <a:buChar char="•"/>
            </a:pP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Presenteren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voorspellen</a:t>
            </a:r>
            <a:r>
              <a:rPr lang="en" sz="2000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 van de </a:t>
            </a:r>
            <a:r>
              <a:rPr lang="en" sz="2000" err="1">
                <a:solidFill>
                  <a:schemeClr val="accent6">
                    <a:lumMod val="40000"/>
                    <a:lumOff val="60000"/>
                  </a:schemeClr>
                </a:solidFill>
                <a:latin typeface="Roboto Mono SemiBold"/>
                <a:ea typeface="Roboto"/>
                <a:sym typeface="Roboto"/>
              </a:rPr>
              <a:t>levensverwachting</a:t>
            </a:r>
            <a:endParaRPr lang="en" sz="2000">
              <a:solidFill>
                <a:schemeClr val="accent6">
                  <a:lumMod val="40000"/>
                  <a:lumOff val="60000"/>
                </a:schemeClr>
              </a:solidFill>
              <a:latin typeface="Roboto Mono SemiBold"/>
            </a:endParaRPr>
          </a:p>
          <a:p>
            <a:pPr marL="0" indent="0" algn="l">
              <a:lnSpc>
                <a:spcPct val="200000"/>
              </a:lnSpc>
            </a:pPr>
            <a:endParaRPr lang="en" sz="2000">
              <a:solidFill>
                <a:schemeClr val="accent6">
                  <a:lumMod val="40000"/>
                  <a:lumOff val="60000"/>
                </a:schemeClr>
              </a:solidFill>
              <a:latin typeface="Roboto Mono SemiBold"/>
              <a:ea typeface="Roboto Medium"/>
              <a:cs typeface="Roboto Medium"/>
            </a:endParaRPr>
          </a:p>
        </p:txBody>
      </p:sp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8D22C851-A487-2380-A866-C4555C58E6B0}"/>
              </a:ext>
            </a:extLst>
          </p:cNvPr>
          <p:cNvSpPr txBox="1">
            <a:spLocks/>
          </p:cNvSpPr>
          <p:nvPr/>
        </p:nvSpPr>
        <p:spPr>
          <a:xfrm>
            <a:off x="271203" y="343672"/>
            <a:ext cx="8520974" cy="91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rgbClr val="FFE599"/>
                </a:solidFill>
                <a:latin typeface="Roboto Mono SemiBold"/>
                <a:ea typeface="Roboto Mono Medium"/>
                <a:cs typeface="Roboto Mono Medium"/>
                <a:sym typeface="Roboto Mono Medium"/>
              </a:rPr>
              <a:t>Project 3 – De </a:t>
            </a:r>
            <a:r>
              <a:rPr lang="en-US" sz="1800" b="1" err="1">
                <a:solidFill>
                  <a:srgbClr val="FFE599"/>
                </a:solidFill>
                <a:latin typeface="Roboto Mono SemiBold"/>
                <a:ea typeface="Roboto Mono Medium"/>
                <a:cs typeface="Roboto Mono Medium"/>
                <a:sym typeface="Roboto Mono Medium"/>
              </a:rPr>
              <a:t>Gezondheidszorg</a:t>
            </a:r>
            <a:endParaRPr lang="en-US" sz="1800" b="1">
              <a:solidFill>
                <a:srgbClr val="FFE599"/>
              </a:solidFill>
              <a:latin typeface="Roboto Mono SemiBold"/>
              <a:ea typeface="Roboto Mono Medium"/>
              <a:cs typeface="Roboto Mono Medium"/>
            </a:endParaRPr>
          </a:p>
          <a:p>
            <a:pPr>
              <a:lnSpc>
                <a:spcPct val="150000"/>
              </a:lnSpc>
            </a:pPr>
            <a:endParaRPr lang="en-US" sz="4800" b="1">
              <a:solidFill>
                <a:srgbClr val="FFE599"/>
              </a:solidFill>
              <a:latin typeface="Roboto Mono SemiBold"/>
              <a:ea typeface="Roboto Mono"/>
              <a:cs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11464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18765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/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Web scraping</a:t>
            </a:r>
            <a:endParaRPr lang="nl-NL"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550536" y="1648063"/>
            <a:ext cx="7727323" cy="2460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rgbClr val="FFF7E1"/>
              </a:buClr>
              <a:buSzPts val="2400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Wat is Web Scraping?</a:t>
            </a:r>
            <a:endParaRPr lang="nl-NL"/>
          </a:p>
          <a:p>
            <a:pPr marL="0" indent="0">
              <a:lnSpc>
                <a:spcPct val="150000"/>
              </a:lnSpc>
              <a:buSzPts val="2400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50000"/>
              </a:lnSpc>
              <a:buSzPts val="2400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50000"/>
              </a:lnSpc>
              <a:buSzPts val="2400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50000"/>
              </a:lnSpc>
              <a:buSzPts val="2400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50000"/>
              </a:lnSpc>
              <a:buSzPts val="2400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693048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Project 3: De </a:t>
            </a:r>
            <a:r>
              <a:rPr lang="nl-NL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gezondheidszorg</a:t>
            </a:r>
            <a:br>
              <a:rPr lang="nl-NL" sz="1800">
                <a:latin typeface="Roboto Mono SemiBold"/>
                <a:ea typeface="Roboto Mono SemiBold"/>
                <a:cs typeface="Roboto Mono SemiBold"/>
              </a:rPr>
            </a:br>
            <a:br>
              <a:rPr lang="nl-NL" sz="1800">
                <a:latin typeface="Roboto Mono SemiBold"/>
                <a:ea typeface="Roboto Mono SemiBold"/>
                <a:cs typeface="Roboto Mono SemiBold"/>
              </a:rPr>
            </a:br>
            <a:r>
              <a:rPr lang="nl-NL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de website:</a:t>
            </a:r>
            <a:endParaRPr lang="nl-NL" sz="20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7972FFCE-DE14-4FD0-6C28-2F991D88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66" y="1615244"/>
            <a:ext cx="8576680" cy="1592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052F83-8027-1BB2-44CF-F31F5DF07A79}"/>
              </a:ext>
            </a:extLst>
          </p:cNvPr>
          <p:cNvSpPr txBox="1"/>
          <p:nvPr/>
        </p:nvSpPr>
        <p:spPr>
          <a:xfrm>
            <a:off x="3719254" y="3577231"/>
            <a:ext cx="1647701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accent6">
                    <a:lumMod val="60000"/>
                    <a:lumOff val="40000"/>
                  </a:schemeClr>
                </a:solidFill>
              </a:rPr>
              <a:t>4096 rows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GB">
                <a:solidFill>
                  <a:schemeClr val="accent6">
                    <a:lumMod val="60000"/>
                    <a:lumOff val="40000"/>
                  </a:schemeClr>
                </a:solidFill>
              </a:rPr>
              <a:t>8 columns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exploratie</a:t>
            </a:r>
            <a:endParaRPr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311700" y="1537175"/>
            <a:ext cx="85206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-US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</a:p>
          <a:p>
            <a:pPr marL="22860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100"/>
              <a:buFont typeface="Roboto"/>
              <a:buChar char="○"/>
            </a:pPr>
            <a:r>
              <a:rPr lang="en-US" sz="21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Opschonen</a:t>
            </a:r>
          </a:p>
          <a:p>
            <a:pPr marL="22860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100"/>
              <a:buFont typeface="Roboto"/>
              <a:buChar char="○"/>
            </a:pPr>
            <a:r>
              <a:rPr lang="en-US" sz="21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Valideren</a:t>
            </a:r>
          </a:p>
          <a:p>
            <a:pPr marL="22860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100"/>
              <a:buFont typeface="Roboto"/>
              <a:buChar char="○"/>
            </a:pPr>
            <a:r>
              <a:rPr lang="en-US" sz="21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Interpreteren</a:t>
            </a:r>
          </a:p>
          <a:p>
            <a:pPr marL="144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ctrTitle"/>
          </p:nvPr>
        </p:nvSpPr>
        <p:spPr>
          <a:xfrm>
            <a:off x="965887" y="447736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exploratie</a:t>
            </a:r>
            <a:endParaRPr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2094439" y="1242896"/>
            <a:ext cx="85206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47800" indent="0" algn="l">
              <a:lnSpc>
                <a:spcPct val="150000"/>
              </a:lnSpc>
              <a:buSzPts val="2400"/>
            </a:pPr>
            <a:r>
              <a:rPr lang="en" sz="2400">
                <a:solidFill>
                  <a:srgbClr val="FFF7E1"/>
                </a:solidFill>
                <a:ea typeface="Roboto"/>
              </a:rPr>
              <a:t>Tools:</a:t>
            </a:r>
            <a:endParaRPr lang="en-US" sz="2400">
              <a:solidFill>
                <a:srgbClr val="595959"/>
              </a:solidFill>
              <a:ea typeface="Roboto"/>
            </a:endParaRPr>
          </a:p>
          <a:p>
            <a:pPr marL="1790700" algn="l">
              <a:lnSpc>
                <a:spcPct val="150000"/>
              </a:lnSpc>
              <a:buSzPts val="2400"/>
              <a:buChar char="•"/>
            </a:pPr>
            <a:r>
              <a:rPr lang="en" sz="2400">
                <a:solidFill>
                  <a:srgbClr val="FFF7E1"/>
                </a:solidFill>
                <a:ea typeface="Roboto"/>
              </a:rPr>
              <a:t>Pandas</a:t>
            </a:r>
            <a:endParaRPr lang="en-US" sz="2400">
              <a:solidFill>
                <a:srgbClr val="595959"/>
              </a:solidFill>
              <a:ea typeface="Roboto"/>
            </a:endParaRPr>
          </a:p>
          <a:p>
            <a:pPr marL="1790700" algn="l">
              <a:lnSpc>
                <a:spcPct val="150000"/>
              </a:lnSpc>
              <a:buSzPts val="2400"/>
              <a:buChar char="•"/>
            </a:pPr>
            <a:r>
              <a:rPr lang="en" sz="2400" err="1">
                <a:solidFill>
                  <a:srgbClr val="FFF7E1"/>
                </a:solidFill>
                <a:ea typeface="Roboto"/>
              </a:rPr>
              <a:t>PySpark</a:t>
            </a:r>
            <a:endParaRPr lang="en-US" sz="2400">
              <a:solidFill>
                <a:srgbClr val="595959"/>
              </a:solidFill>
              <a:ea typeface="Roboto"/>
            </a:endParaRPr>
          </a:p>
          <a:p>
            <a:pPr marL="1790700" algn="l">
              <a:lnSpc>
                <a:spcPct val="150000"/>
              </a:lnSpc>
              <a:buSzPts val="2400"/>
              <a:buChar char="•"/>
            </a:pPr>
            <a:r>
              <a:rPr lang="en" sz="2400">
                <a:solidFill>
                  <a:srgbClr val="FFF7E1"/>
                </a:solidFill>
                <a:ea typeface="Roboto"/>
              </a:rPr>
              <a:t>SQL</a:t>
            </a:r>
            <a:endParaRPr lang="en-US" sz="2400">
              <a:solidFill>
                <a:srgbClr val="595959"/>
              </a:solidFill>
              <a:ea typeface="Roboto"/>
            </a:endParaRPr>
          </a:p>
          <a:p>
            <a:pPr marL="1790700" algn="l">
              <a:lnSpc>
                <a:spcPct val="150000"/>
              </a:lnSpc>
              <a:buSzPts val="2400"/>
              <a:buChar char="•"/>
            </a:pPr>
            <a:r>
              <a:rPr lang="en" sz="2400">
                <a:solidFill>
                  <a:srgbClr val="FFF7E1"/>
                </a:solidFill>
                <a:ea typeface="Roboto"/>
              </a:rPr>
              <a:t>Matplotlib</a:t>
            </a:r>
          </a:p>
          <a:p>
            <a:pPr marL="1790700" algn="l">
              <a:lnSpc>
                <a:spcPct val="150000"/>
              </a:lnSpc>
              <a:buSzPts val="2400"/>
              <a:buChar char="•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Seaborn</a:t>
            </a:r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exploratie</a:t>
            </a:r>
            <a:endParaRPr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0A342F8-804D-24F4-C6AA-A529E572B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040" y="1138122"/>
            <a:ext cx="5321919" cy="35432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preparatie</a:t>
            </a:r>
            <a:endParaRPr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"/>
          </p:nvPr>
        </p:nvSpPr>
        <p:spPr>
          <a:xfrm>
            <a:off x="306275" y="1537175"/>
            <a:ext cx="85206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selecteren</a:t>
            </a:r>
            <a:endParaRPr lang="en" sz="2400" err="1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306275" y="2631550"/>
            <a:ext cx="36387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Lengte</a:t>
            </a:r>
            <a:endParaRPr sz="2100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Gewicht</a:t>
            </a:r>
            <a:endParaRPr sz="2100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7E1"/>
              </a:solidFill>
            </a:endParaRPr>
          </a:p>
        </p:txBody>
      </p:sp>
      <p:sp>
        <p:nvSpPr>
          <p:cNvPr id="3" name="Google Shape;164;p28">
            <a:extLst>
              <a:ext uri="{FF2B5EF4-FFF2-40B4-BE49-F238E27FC236}">
                <a16:creationId xmlns:a16="http://schemas.microsoft.com/office/drawing/2014/main" id="{5CC346B1-DC13-C111-B357-66E6F22ADAED}"/>
              </a:ext>
            </a:extLst>
          </p:cNvPr>
          <p:cNvSpPr txBox="1">
            <a:spLocks/>
          </p:cNvSpPr>
          <p:nvPr/>
        </p:nvSpPr>
        <p:spPr>
          <a:xfrm>
            <a:off x="305138" y="2073419"/>
            <a:ext cx="8520600" cy="9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-US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voorbewerken</a:t>
            </a:r>
            <a:endParaRPr lang="en-US" sz="2100" err="1">
              <a:solidFill>
                <a:srgbClr val="93C4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29BCE-EA19-1E49-B123-FEDC757C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Welkom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10364F-EE6F-F744-AAC8-9683EE6DA5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/>
              <a:t>Gwen Maas	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1D9751-074B-EB4A-9C7D-06E75E0E41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/>
              <a:t>Projectleider</a:t>
            </a:r>
          </a:p>
        </p:txBody>
      </p:sp>
      <p:pic>
        <p:nvPicPr>
          <p:cNvPr id="8" name="Tijdelijke aanduiding voor inhoud 7" descr="Afbeelding met persoon, vrouw&#10;&#10;Automatisch gegenereerde beschrijving">
            <a:extLst>
              <a:ext uri="{FF2B5EF4-FFF2-40B4-BE49-F238E27FC236}">
                <a16:creationId xmlns:a16="http://schemas.microsoft.com/office/drawing/2014/main" id="{1BE88780-34F0-3A42-9B7F-EDEBFA19761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101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preparatie</a:t>
            </a:r>
            <a:endParaRPr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"/>
          </p:nvPr>
        </p:nvSpPr>
        <p:spPr>
          <a:xfrm>
            <a:off x="306275" y="1537175"/>
            <a:ext cx="85206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Data selecteren</a:t>
            </a:r>
            <a:endParaRPr sz="2400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Data voorbewerken</a:t>
            </a:r>
            <a:endParaRPr sz="2100">
              <a:solidFill>
                <a:srgbClr val="93C4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306275" y="2631550"/>
            <a:ext cx="36387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Lengte</a:t>
            </a:r>
            <a:endParaRPr sz="2100">
              <a:solidFill>
                <a:srgbClr val="CC412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100"/>
              <a:buFont typeface="Roboto"/>
              <a:buChar char="○"/>
            </a:pPr>
            <a:r>
              <a:rPr lang="en" sz="21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Gewicht</a:t>
            </a:r>
            <a:endParaRPr sz="2100">
              <a:solidFill>
                <a:srgbClr val="CC412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70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preparatie</a:t>
            </a:r>
            <a:endParaRPr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"/>
          </p:nvPr>
        </p:nvSpPr>
        <p:spPr>
          <a:xfrm>
            <a:off x="306275" y="1537175"/>
            <a:ext cx="85206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Data selecteren</a:t>
            </a:r>
            <a:endParaRPr sz="2400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Data voorbewerken</a:t>
            </a:r>
            <a:endParaRPr sz="2100">
              <a:solidFill>
                <a:srgbClr val="93C4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307320" y="2834560"/>
            <a:ext cx="3973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2100"/>
              <a:buFont typeface="Roboto"/>
              <a:buChar char="○"/>
            </a:pPr>
            <a:r>
              <a:rPr lang="en" sz="2100" b="1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BMI (kg/m</a:t>
            </a:r>
            <a:r>
              <a:rPr lang="en" sz="2100" b="1" baseline="300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100" b="1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723337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</a:t>
            </a:r>
            <a:r>
              <a:rPr lang="en" sz="18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preparatie</a:t>
            </a:r>
            <a:endParaRPr sz="1800" err="1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837" y="1137300"/>
            <a:ext cx="4284326" cy="37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</a:t>
            </a:r>
            <a:r>
              <a:rPr lang="en" sz="18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preparatie</a:t>
            </a:r>
            <a:endParaRPr sz="1800" err="1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846" y="1618712"/>
            <a:ext cx="6308308" cy="13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Data </a:t>
            </a:r>
            <a:r>
              <a:rPr lang="en" sz="18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preparatie</a:t>
            </a:r>
            <a:endParaRPr sz="1800" err="1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38" y="1618713"/>
            <a:ext cx="45815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62B4E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Model</a:t>
            </a:r>
            <a:endParaRPr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95" name="Google Shape;195;p32"/>
          <p:cNvSpPr txBox="1">
            <a:spLocks noGrp="1"/>
          </p:cNvSpPr>
          <p:nvPr>
            <p:ph type="subTitle" idx="1"/>
          </p:nvPr>
        </p:nvSpPr>
        <p:spPr>
          <a:xfrm>
            <a:off x="311700" y="1537175"/>
            <a:ext cx="8520600" cy="1905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Klassieke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 machine learning</a:t>
            </a:r>
            <a:endParaRPr sz="2400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endParaRPr sz="2400" err="1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Keuze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 model</a:t>
            </a:r>
            <a:endParaRPr sz="2400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2;p33">
            <a:extLst>
              <a:ext uri="{FF2B5EF4-FFF2-40B4-BE49-F238E27FC236}">
                <a16:creationId xmlns:a16="http://schemas.microsoft.com/office/drawing/2014/main" id="{BCAB1DC4-E4BE-FEED-D201-2821FC874263}"/>
              </a:ext>
            </a:extLst>
          </p:cNvPr>
          <p:cNvSpPr txBox="1">
            <a:spLocks/>
          </p:cNvSpPr>
          <p:nvPr/>
        </p:nvSpPr>
        <p:spPr>
          <a:xfrm>
            <a:off x="472629" y="1689575"/>
            <a:ext cx="8486483" cy="1069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0" indent="-381000" algn="l">
              <a:lnSpc>
                <a:spcPct val="150000"/>
              </a:lnSpc>
              <a:buClr>
                <a:srgbClr val="595959"/>
              </a:buClr>
              <a:buSzPts val="2400"/>
              <a:buFont typeface="Roboto,Sans-Serif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Klassieke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 machine learning</a:t>
            </a: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01" name="Google Shape;201;p33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Model</a:t>
            </a:r>
            <a:endParaRPr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593391" y="3384798"/>
            <a:ext cx="8370300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5714"/>
              </a:lnSpc>
            </a:pPr>
            <a:r>
              <a:rPr lang="en" sz="1500" i="1">
                <a:solidFill>
                  <a:srgbClr val="93C47D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diff_ life_exp = </a:t>
            </a:r>
            <a:endParaRPr sz="1500" i="1">
              <a:solidFill>
                <a:srgbClr val="93C47D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marL="0" lvl="0" indent="45720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 i="1" err="1">
                <a:solidFill>
                  <a:srgbClr val="93C47D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bmi</a:t>
            </a:r>
            <a:r>
              <a:rPr lang="en" sz="1500" i="1">
                <a:solidFill>
                  <a:srgbClr val="93C47D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*-0.21 + exercise*9.75 + smoking*-0.73 + alcohol*-0.57 + sugar*-1.94</a:t>
            </a:r>
            <a:endParaRPr sz="1500" i="1">
              <a:solidFill>
                <a:srgbClr val="93C47D"/>
              </a:solidFill>
              <a:latin typeface="Roboto Serif Medium"/>
              <a:ea typeface="Roboto Serif Medium"/>
              <a:cs typeface="Roboto Serif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3C47D"/>
              </a:solidFill>
            </a:endParaRPr>
          </a:p>
        </p:txBody>
      </p:sp>
      <p:sp>
        <p:nvSpPr>
          <p:cNvPr id="11" name="Google Shape;202;p33">
            <a:extLst>
              <a:ext uri="{FF2B5EF4-FFF2-40B4-BE49-F238E27FC236}">
                <a16:creationId xmlns:a16="http://schemas.microsoft.com/office/drawing/2014/main" id="{9F5D3C1A-8AC3-42D6-115E-EF7AD7DAAD8B}"/>
              </a:ext>
            </a:extLst>
          </p:cNvPr>
          <p:cNvSpPr txBox="1">
            <a:spLocks/>
          </p:cNvSpPr>
          <p:nvPr/>
        </p:nvSpPr>
        <p:spPr>
          <a:xfrm>
            <a:off x="481699" y="2197574"/>
            <a:ext cx="8477412" cy="66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0" indent="-381000" algn="l">
              <a:lnSpc>
                <a:spcPct val="150000"/>
              </a:lnSpc>
              <a:buClr>
                <a:srgbClr val="595959"/>
              </a:buClr>
              <a:buSzPts val="2400"/>
              <a:buFont typeface="Roboto,Sans-Serif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2" name="Google Shape;202;p33">
            <a:extLst>
              <a:ext uri="{FF2B5EF4-FFF2-40B4-BE49-F238E27FC236}">
                <a16:creationId xmlns:a16="http://schemas.microsoft.com/office/drawing/2014/main" id="{87CA2C66-1331-84A3-4E78-276855591A44}"/>
              </a:ext>
            </a:extLst>
          </p:cNvPr>
          <p:cNvSpPr txBox="1">
            <a:spLocks/>
          </p:cNvSpPr>
          <p:nvPr/>
        </p:nvSpPr>
        <p:spPr>
          <a:xfrm>
            <a:off x="490770" y="2723717"/>
            <a:ext cx="8477412" cy="66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0" indent="-381000">
              <a:lnSpc>
                <a:spcPct val="150000"/>
              </a:lnSpc>
              <a:buClr>
                <a:srgbClr val="595959"/>
              </a:buClr>
              <a:buSzPts val="2400"/>
              <a:buFont typeface="Roboto,Sans-Serif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Lineair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regressiemodel</a:t>
            </a:r>
            <a:endParaRPr lang="en" sz="2400" err="1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8" name="Google Shape;202;p33">
            <a:extLst>
              <a:ext uri="{FF2B5EF4-FFF2-40B4-BE49-F238E27FC236}">
                <a16:creationId xmlns:a16="http://schemas.microsoft.com/office/drawing/2014/main" id="{E9142463-D8F7-122F-FDC1-61F8BE2E7409}"/>
              </a:ext>
            </a:extLst>
          </p:cNvPr>
          <p:cNvSpPr txBox="1">
            <a:spLocks/>
          </p:cNvSpPr>
          <p:nvPr/>
        </p:nvSpPr>
        <p:spPr>
          <a:xfrm>
            <a:off x="464043" y="4181184"/>
            <a:ext cx="8477412" cy="66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0" indent="-381000">
              <a:lnSpc>
                <a:spcPct val="150000"/>
              </a:lnSpc>
              <a:buClr>
                <a:srgbClr val="595959"/>
              </a:buClr>
              <a:buSzPts val="2400"/>
              <a:buFont typeface="Roboto,Sans-Serif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Uitkomsten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verifiëren</a:t>
            </a:r>
            <a:endParaRPr lang="en" sz="2400" err="1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App / GUI</a:t>
            </a:r>
            <a:endParaRPr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210" name="Google Shape;210;p34"/>
          <p:cNvSpPr txBox="1">
            <a:spLocks noGrp="1"/>
          </p:cNvSpPr>
          <p:nvPr>
            <p:ph type="subTitle" idx="1"/>
          </p:nvPr>
        </p:nvSpPr>
        <p:spPr>
          <a:xfrm>
            <a:off x="311700" y="1537175"/>
            <a:ext cx="85206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GUI = Graphical User Interface</a:t>
            </a: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" name="Google Shape;210;p34">
            <a:extLst>
              <a:ext uri="{FF2B5EF4-FFF2-40B4-BE49-F238E27FC236}">
                <a16:creationId xmlns:a16="http://schemas.microsoft.com/office/drawing/2014/main" id="{0E7F3F23-8305-2898-37FD-2EAC28DFA5C6}"/>
              </a:ext>
            </a:extLst>
          </p:cNvPr>
          <p:cNvSpPr txBox="1">
            <a:spLocks/>
          </p:cNvSpPr>
          <p:nvPr/>
        </p:nvSpPr>
        <p:spPr>
          <a:xfrm>
            <a:off x="302033" y="2073418"/>
            <a:ext cx="8520600" cy="91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0" lvl="1" indent="-361950" algn="l">
              <a:lnSpc>
                <a:spcPct val="150000"/>
              </a:lnSpc>
              <a:buClr>
                <a:srgbClr val="FFF7E1"/>
              </a:buClr>
              <a:buSzPts val="2100"/>
              <a:buFont typeface="Roboto"/>
              <a:buChar char="○"/>
            </a:pPr>
            <a:r>
              <a:rPr lang="en-US" sz="21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Gebruiker</a:t>
            </a:r>
            <a:r>
              <a:rPr lang="en-US" sz="21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 (UI/UX)</a:t>
            </a:r>
            <a:endParaRPr lang="en-US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" name="Google Shape;210;p34">
            <a:extLst>
              <a:ext uri="{FF2B5EF4-FFF2-40B4-BE49-F238E27FC236}">
                <a16:creationId xmlns:a16="http://schemas.microsoft.com/office/drawing/2014/main" id="{992071D0-E98A-4289-5FB9-A56E615B5B0A}"/>
              </a:ext>
            </a:extLst>
          </p:cNvPr>
          <p:cNvSpPr txBox="1">
            <a:spLocks/>
          </p:cNvSpPr>
          <p:nvPr/>
        </p:nvSpPr>
        <p:spPr>
          <a:xfrm>
            <a:off x="310562" y="2559620"/>
            <a:ext cx="8520600" cy="3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Welke </a:t>
            </a:r>
            <a:r>
              <a:rPr lang="en-US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informatie</a:t>
            </a:r>
            <a:r>
              <a:rPr lang="en-US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 is relevant?</a:t>
            </a:r>
            <a:endParaRPr lang="en-US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" name="Google Shape;210;p34">
            <a:extLst>
              <a:ext uri="{FF2B5EF4-FFF2-40B4-BE49-F238E27FC236}">
                <a16:creationId xmlns:a16="http://schemas.microsoft.com/office/drawing/2014/main" id="{48E1670C-C168-B235-D93F-684825093CA0}"/>
              </a:ext>
            </a:extLst>
          </p:cNvPr>
          <p:cNvSpPr txBox="1">
            <a:spLocks/>
          </p:cNvSpPr>
          <p:nvPr/>
        </p:nvSpPr>
        <p:spPr>
          <a:xfrm>
            <a:off x="310562" y="3105531"/>
            <a:ext cx="8520600" cy="79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App / Website</a:t>
            </a:r>
            <a:endParaRPr lang="en-US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App / GUI</a:t>
            </a:r>
            <a:endParaRPr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439ABD-F468-695D-8419-DCFCF73D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572" y="582589"/>
            <a:ext cx="1948618" cy="4114800"/>
          </a:xfrm>
          <a:prstGeom prst="rect">
            <a:avLst/>
          </a:prstGeom>
        </p:spPr>
      </p:pic>
      <p:sp>
        <p:nvSpPr>
          <p:cNvPr id="4" name="Google Shape;217;p35">
            <a:extLst>
              <a:ext uri="{FF2B5EF4-FFF2-40B4-BE49-F238E27FC236}">
                <a16:creationId xmlns:a16="http://schemas.microsoft.com/office/drawing/2014/main" id="{5D08112F-89C9-DC48-A94F-3A960CC69056}"/>
              </a:ext>
            </a:extLst>
          </p:cNvPr>
          <p:cNvSpPr txBox="1">
            <a:spLocks noGrp="1"/>
          </p:cNvSpPr>
          <p:nvPr/>
        </p:nvSpPr>
        <p:spPr>
          <a:xfrm>
            <a:off x="310563" y="1536037"/>
            <a:ext cx="3360041" cy="779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Invoer</a:t>
            </a:r>
            <a:endParaRPr lang="en-US" sz="2400" err="1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17;p35">
            <a:extLst>
              <a:ext uri="{FF2B5EF4-FFF2-40B4-BE49-F238E27FC236}">
                <a16:creationId xmlns:a16="http://schemas.microsoft.com/office/drawing/2014/main" id="{3A786C79-C199-A9BA-9DC3-ADB6F5DDC7DB}"/>
              </a:ext>
            </a:extLst>
          </p:cNvPr>
          <p:cNvSpPr txBox="1">
            <a:spLocks noGrp="1"/>
          </p:cNvSpPr>
          <p:nvPr/>
        </p:nvSpPr>
        <p:spPr>
          <a:xfrm>
            <a:off x="327623" y="2064889"/>
            <a:ext cx="4485981" cy="125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Berekeningen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br>
              <a:rPr lang="en" sz="2400">
                <a:latin typeface="Roboto"/>
                <a:ea typeface="Roboto"/>
                <a:cs typeface="Roboto"/>
              </a:rPr>
            </a:b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Voorspelling</a:t>
            </a:r>
            <a:endParaRPr sz="2400" err="1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17;p35">
            <a:extLst>
              <a:ext uri="{FF2B5EF4-FFF2-40B4-BE49-F238E27FC236}">
                <a16:creationId xmlns:a16="http://schemas.microsoft.com/office/drawing/2014/main" id="{90550563-B6D2-4670-3FA7-BAC740964841}"/>
              </a:ext>
            </a:extLst>
          </p:cNvPr>
          <p:cNvSpPr txBox="1">
            <a:spLocks noGrp="1"/>
          </p:cNvSpPr>
          <p:nvPr/>
        </p:nvSpPr>
        <p:spPr>
          <a:xfrm>
            <a:off x="336152" y="3190829"/>
            <a:ext cx="4835704" cy="75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Importeren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 model</a:t>
            </a:r>
            <a:endParaRPr lang="en-US" sz="2400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17;p35">
            <a:extLst>
              <a:ext uri="{FF2B5EF4-FFF2-40B4-BE49-F238E27FC236}">
                <a16:creationId xmlns:a16="http://schemas.microsoft.com/office/drawing/2014/main" id="{BFA122B4-6A47-34BA-F512-995FC642BA8A}"/>
              </a:ext>
            </a:extLst>
          </p:cNvPr>
          <p:cNvSpPr txBox="1">
            <a:spLocks noGrp="1"/>
          </p:cNvSpPr>
          <p:nvPr/>
        </p:nvSpPr>
        <p:spPr>
          <a:xfrm>
            <a:off x="353212" y="3702620"/>
            <a:ext cx="3419750" cy="6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Advies </a:t>
            </a:r>
            <a:endParaRPr lang="en-US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  <a:hlinkClick r:id="rId4"/>
              </a:rPr>
              <a:t>App / GUI</a:t>
            </a:r>
          </a:p>
        </p:txBody>
      </p:sp>
      <p:pic>
        <p:nvPicPr>
          <p:cNvPr id="3" name="Google Shape;218;p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17406-9DBC-6173-7647-79ED53474E3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569" y="632975"/>
            <a:ext cx="1962349" cy="41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F8097-0585-470E-B42F-B8DB7F65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926" y="337522"/>
            <a:ext cx="1895492" cy="575765"/>
          </a:xfrm>
        </p:spPr>
        <p:txBody>
          <a:bodyPr>
            <a:normAutofit fontScale="90000"/>
          </a:bodyPr>
          <a:lstStyle/>
          <a:p>
            <a:pPr algn="ctr"/>
            <a:r>
              <a:rPr lang="nl-NL"/>
              <a:t>Het team</a:t>
            </a:r>
          </a:p>
        </p:txBody>
      </p:sp>
      <p:pic>
        <p:nvPicPr>
          <p:cNvPr id="19" name="Tijdelijke aanduiding voor inhoud 9">
            <a:extLst>
              <a:ext uri="{FF2B5EF4-FFF2-40B4-BE49-F238E27FC236}">
                <a16:creationId xmlns:a16="http://schemas.microsoft.com/office/drawing/2014/main" id="{96EB8963-C5A2-E8EB-BEF8-353A7D55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2" r="472"/>
          <a:stretch/>
        </p:blipFill>
        <p:spPr>
          <a:xfrm>
            <a:off x="441035" y="1122132"/>
            <a:ext cx="868033" cy="8763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20" name="Tijdelijke aanduiding voor inhoud 9">
            <a:extLst>
              <a:ext uri="{FF2B5EF4-FFF2-40B4-BE49-F238E27FC236}">
                <a16:creationId xmlns:a16="http://schemas.microsoft.com/office/drawing/2014/main" id="{6EE2D799-86C5-3694-2850-E136A1839D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2" r="472"/>
          <a:stretch/>
        </p:blipFill>
        <p:spPr>
          <a:xfrm>
            <a:off x="441035" y="2133599"/>
            <a:ext cx="868033" cy="8763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21" name="Tijdelijke aanduiding voor inhoud 9">
            <a:extLst>
              <a:ext uri="{FF2B5EF4-FFF2-40B4-BE49-F238E27FC236}">
                <a16:creationId xmlns:a16="http://schemas.microsoft.com/office/drawing/2014/main" id="{1D6AB07E-70AB-2E85-6043-A8328E8395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2" r="472"/>
          <a:stretch/>
        </p:blipFill>
        <p:spPr>
          <a:xfrm>
            <a:off x="441034" y="3145068"/>
            <a:ext cx="868033" cy="8763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22" name="Tijdelijke aanduiding voor inhoud 9">
            <a:extLst>
              <a:ext uri="{FF2B5EF4-FFF2-40B4-BE49-F238E27FC236}">
                <a16:creationId xmlns:a16="http://schemas.microsoft.com/office/drawing/2014/main" id="{D91FA25C-2C39-1677-FDE6-BC8A930202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72" r="472"/>
          <a:stretch/>
        </p:blipFill>
        <p:spPr>
          <a:xfrm>
            <a:off x="441034" y="4156535"/>
            <a:ext cx="868033" cy="8763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AFCF236A-4D9C-05B4-BA6F-AC5C3E29B16B}"/>
              </a:ext>
            </a:extLst>
          </p:cNvPr>
          <p:cNvSpPr txBox="1">
            <a:spLocks/>
          </p:cNvSpPr>
          <p:nvPr/>
        </p:nvSpPr>
        <p:spPr>
          <a:xfrm>
            <a:off x="1495454" y="4374498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Laura </a:t>
            </a:r>
            <a:r>
              <a:rPr lang="nl-NL" sz="1050" err="1"/>
              <a:t>Kokx</a:t>
            </a:r>
            <a:r>
              <a:rPr lang="nl-NL" sz="1050"/>
              <a:t>	</a:t>
            </a:r>
          </a:p>
        </p:txBody>
      </p:sp>
      <p:sp>
        <p:nvSpPr>
          <p:cNvPr id="24" name="Tijdelijke aanduiding voor tekst 4">
            <a:extLst>
              <a:ext uri="{FF2B5EF4-FFF2-40B4-BE49-F238E27FC236}">
                <a16:creationId xmlns:a16="http://schemas.microsoft.com/office/drawing/2014/main" id="{8E655D2F-B9EC-8FB5-63D2-0BB9CD8DDC7F}"/>
              </a:ext>
            </a:extLst>
          </p:cNvPr>
          <p:cNvSpPr txBox="1">
            <a:spLocks/>
          </p:cNvSpPr>
          <p:nvPr/>
        </p:nvSpPr>
        <p:spPr>
          <a:xfrm>
            <a:off x="1495453" y="4595123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rgbClr val="55457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Coach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DD44BCA8-111E-2C13-18F5-FF0933D68F9B}"/>
              </a:ext>
            </a:extLst>
          </p:cNvPr>
          <p:cNvSpPr txBox="1">
            <a:spLocks/>
          </p:cNvSpPr>
          <p:nvPr/>
        </p:nvSpPr>
        <p:spPr>
          <a:xfrm>
            <a:off x="1495456" y="2350689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Jeroen Boogaard</a:t>
            </a:r>
          </a:p>
        </p:txBody>
      </p:sp>
      <p:sp>
        <p:nvSpPr>
          <p:cNvPr id="27" name="Tijdelijke aanduiding voor tekst 4">
            <a:extLst>
              <a:ext uri="{FF2B5EF4-FFF2-40B4-BE49-F238E27FC236}">
                <a16:creationId xmlns:a16="http://schemas.microsoft.com/office/drawing/2014/main" id="{BD21ED0C-35CA-D18D-E9FD-0DE10BA262ED}"/>
              </a:ext>
            </a:extLst>
          </p:cNvPr>
          <p:cNvSpPr txBox="1">
            <a:spLocks/>
          </p:cNvSpPr>
          <p:nvPr/>
        </p:nvSpPr>
        <p:spPr>
          <a:xfrm>
            <a:off x="1495456" y="2571314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rgbClr val="55457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Docent</a:t>
            </a:r>
          </a:p>
          <a:p>
            <a:endParaRPr lang="nl-NL" sz="105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5B372D3E-9BAB-7A44-6516-5F8227842920}"/>
              </a:ext>
            </a:extLst>
          </p:cNvPr>
          <p:cNvSpPr txBox="1">
            <a:spLocks/>
          </p:cNvSpPr>
          <p:nvPr/>
        </p:nvSpPr>
        <p:spPr>
          <a:xfrm>
            <a:off x="1495456" y="1356424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Frank </a:t>
            </a:r>
            <a:r>
              <a:rPr lang="nl-NL" sz="1050" err="1"/>
              <a:t>smitskamp</a:t>
            </a:r>
            <a:endParaRPr lang="nl-NL" sz="1050"/>
          </a:p>
        </p:txBody>
      </p:sp>
      <p:sp>
        <p:nvSpPr>
          <p:cNvPr id="29" name="Tijdelijke aanduiding voor tekst 4">
            <a:extLst>
              <a:ext uri="{FF2B5EF4-FFF2-40B4-BE49-F238E27FC236}">
                <a16:creationId xmlns:a16="http://schemas.microsoft.com/office/drawing/2014/main" id="{D9F94F77-80D7-9F4E-0833-C3B61CA03739}"/>
              </a:ext>
            </a:extLst>
          </p:cNvPr>
          <p:cNvSpPr txBox="1">
            <a:spLocks/>
          </p:cNvSpPr>
          <p:nvPr/>
        </p:nvSpPr>
        <p:spPr>
          <a:xfrm>
            <a:off x="1495456" y="1577050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rgbClr val="55457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Docent</a:t>
            </a:r>
          </a:p>
          <a:p>
            <a:endParaRPr lang="nl-NL" sz="105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258B7764-81C6-B8A4-31C9-59D80FD2D7A5}"/>
              </a:ext>
            </a:extLst>
          </p:cNvPr>
          <p:cNvSpPr txBox="1">
            <a:spLocks/>
          </p:cNvSpPr>
          <p:nvPr/>
        </p:nvSpPr>
        <p:spPr>
          <a:xfrm>
            <a:off x="1495456" y="3362593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Ruud van den Hooff</a:t>
            </a:r>
          </a:p>
        </p:txBody>
      </p:sp>
      <p:sp>
        <p:nvSpPr>
          <p:cNvPr id="31" name="Tijdelijke aanduiding voor tekst 4">
            <a:extLst>
              <a:ext uri="{FF2B5EF4-FFF2-40B4-BE49-F238E27FC236}">
                <a16:creationId xmlns:a16="http://schemas.microsoft.com/office/drawing/2014/main" id="{DAD5C1A8-618E-9A80-E48B-2217D17CA1CC}"/>
              </a:ext>
            </a:extLst>
          </p:cNvPr>
          <p:cNvSpPr txBox="1">
            <a:spLocks/>
          </p:cNvSpPr>
          <p:nvPr/>
        </p:nvSpPr>
        <p:spPr>
          <a:xfrm>
            <a:off x="1495455" y="3583219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rgbClr val="55457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Docent</a:t>
            </a:r>
          </a:p>
          <a:p>
            <a:endParaRPr lang="nl-NL" sz="1050"/>
          </a:p>
        </p:txBody>
      </p:sp>
    </p:spTree>
    <p:extLst>
      <p:ext uri="{BB962C8B-B14F-4D97-AF65-F5344CB8AC3E}">
        <p14:creationId xmlns:p14="http://schemas.microsoft.com/office/powerpoint/2010/main" val="2461328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GUI </a:t>
            </a:r>
            <a:r>
              <a:rPr lang="nl-NL" sz="18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Overzicht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08394C3-3228-96E8-7344-663593C55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42900"/>
            <a:ext cx="2619375" cy="14668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6EA0C1-C720-9C2A-7143-DA61084A0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" y="1348267"/>
            <a:ext cx="2457450" cy="2361241"/>
          </a:xfrm>
          <a:prstGeom prst="rect">
            <a:avLst/>
          </a:prstGeom>
        </p:spPr>
      </p:pic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4BEBE3A8-34BE-5266-9120-9933CF589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275" y="2529168"/>
            <a:ext cx="2343150" cy="20473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Conclusie</a:t>
            </a:r>
          </a:p>
        </p:txBody>
      </p:sp>
      <p:sp>
        <p:nvSpPr>
          <p:cNvPr id="239" name="Google Shape;239;p38"/>
          <p:cNvSpPr txBox="1">
            <a:spLocks noGrp="1"/>
          </p:cNvSpPr>
          <p:nvPr>
            <p:ph type="subTitle" idx="1"/>
          </p:nvPr>
        </p:nvSpPr>
        <p:spPr>
          <a:xfrm>
            <a:off x="311700" y="1537175"/>
            <a:ext cx="85206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NN niet altijd nodig</a:t>
            </a:r>
            <a:endParaRPr sz="2400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Data: garbage in  = garbage out</a:t>
            </a:r>
            <a:endParaRPr sz="2400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  <a:sym typeface="Roboto"/>
              </a:rPr>
              <a:t>Feedback van experts</a:t>
            </a:r>
            <a:endParaRPr sz="2400">
              <a:solidFill>
                <a:srgbClr val="FFF7E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/>
            <a:r>
              <a:rPr lang="nl-NL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Ethiek rondom AI in de gezondheidszorg</a:t>
            </a:r>
            <a:endParaRPr lang="nl-NL"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</p:txBody>
      </p:sp>
      <p:sp>
        <p:nvSpPr>
          <p:cNvPr id="239" name="Google Shape;239;p38"/>
          <p:cNvSpPr txBox="1">
            <a:spLocks noGrp="1"/>
          </p:cNvSpPr>
          <p:nvPr>
            <p:ph type="subTitle" idx="1"/>
          </p:nvPr>
        </p:nvSpPr>
        <p:spPr>
          <a:xfrm>
            <a:off x="311700" y="1537175"/>
            <a:ext cx="85206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Kan het?</a:t>
            </a: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Mag het?</a:t>
            </a: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Is het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wenselijk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?</a:t>
            </a: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447800" indent="0" algn="l">
              <a:lnSpc>
                <a:spcPct val="150000"/>
              </a:lnSpc>
              <a:buClr>
                <a:srgbClr val="FFF7E1"/>
              </a:buClr>
              <a:buSzPts val="2400"/>
            </a:pPr>
            <a:r>
              <a:rPr lang="en" sz="2400" i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Van </a:t>
            </a:r>
            <a:r>
              <a:rPr lang="en" sz="2400" i="1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invloed</a:t>
            </a:r>
            <a:r>
              <a:rPr lang="en" sz="2400" i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op </a:t>
            </a:r>
            <a:r>
              <a:rPr lang="en" sz="2400" i="1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designkeuzes</a:t>
            </a:r>
            <a:r>
              <a:rPr lang="en" sz="2400" i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618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39;p38">
            <a:extLst>
              <a:ext uri="{FF2B5EF4-FFF2-40B4-BE49-F238E27FC236}">
                <a16:creationId xmlns:a16="http://schemas.microsoft.com/office/drawing/2014/main" id="{40216FF4-10A9-5043-99EE-1991C9F885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537175"/>
            <a:ext cx="85206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Kader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doel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vooraf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helder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stellen</a:t>
            </a: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Ingevoerde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data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verzamelen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/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opslaan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?</a:t>
            </a: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Houdbaarheid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zorgsysteem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afhankelijk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van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wetgeving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en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technologie</a:t>
            </a: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447800" indent="0" algn="l">
              <a:lnSpc>
                <a:spcPct val="150000"/>
              </a:lnSpc>
              <a:buClr>
                <a:srgbClr val="FFF7E1"/>
              </a:buClr>
              <a:buSzPts val="2400"/>
            </a:pPr>
            <a:endParaRPr lang="en" sz="2400" i="1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9" name="Google Shape;238;p38">
            <a:extLst>
              <a:ext uri="{FF2B5EF4-FFF2-40B4-BE49-F238E27FC236}">
                <a16:creationId xmlns:a16="http://schemas.microsoft.com/office/drawing/2014/main" id="{A52A1E51-2F74-CCB2-A7B6-262B0EB3F4D5}"/>
              </a:ext>
            </a:extLst>
          </p:cNvPr>
          <p:cNvSpPr txBox="1">
            <a:spLocks/>
          </p:cNvSpPr>
          <p:nvPr/>
        </p:nvSpPr>
        <p:spPr>
          <a:xfrm>
            <a:off x="1076775" y="515975"/>
            <a:ext cx="7450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nl-NL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Ethiek rondom AI in de gezondheidszorg</a:t>
            </a:r>
            <a:endParaRPr lang="nl-NL"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Q&amp;A </a:t>
            </a:r>
            <a:endParaRPr lang="en-US"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5747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788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Ervaring Marc</a:t>
            </a:r>
            <a:endParaRPr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3841775" y="553867"/>
            <a:ext cx="1526400" cy="879600"/>
          </a:xfrm>
          <a:prstGeom prst="flowChartAlternateProcess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1"/>
          <p:cNvSpPr txBox="1"/>
          <p:nvPr/>
        </p:nvSpPr>
        <p:spPr>
          <a:xfrm>
            <a:off x="3746075" y="603940"/>
            <a:ext cx="17481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62B4E"/>
                </a:solidFill>
                <a:latin typeface="Roboto Medium"/>
                <a:ea typeface="Roboto Medium"/>
                <a:cs typeface="Roboto Medium"/>
                <a:sym typeface="Roboto Medium"/>
              </a:rPr>
              <a:t>IT</a:t>
            </a:r>
            <a:endParaRPr sz="5000">
              <a:solidFill>
                <a:srgbClr val="062B4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71" name="Google Shape;271;p41"/>
          <p:cNvGrpSpPr/>
          <p:nvPr/>
        </p:nvGrpSpPr>
        <p:grpSpPr>
          <a:xfrm>
            <a:off x="849538" y="3746649"/>
            <a:ext cx="2177441" cy="561931"/>
            <a:chOff x="750675" y="2006075"/>
            <a:chExt cx="2336400" cy="630900"/>
          </a:xfrm>
        </p:grpSpPr>
        <p:sp>
          <p:nvSpPr>
            <p:cNvPr id="272" name="Google Shape;272;p41"/>
            <p:cNvSpPr/>
            <p:nvPr/>
          </p:nvSpPr>
          <p:spPr>
            <a:xfrm>
              <a:off x="750675" y="2006075"/>
              <a:ext cx="2336400" cy="630900"/>
            </a:xfrm>
            <a:prstGeom prst="flowChartAlternateProcess">
              <a:avLst/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1"/>
            <p:cNvSpPr txBox="1"/>
            <p:nvPr/>
          </p:nvSpPr>
          <p:spPr>
            <a:xfrm>
              <a:off x="939675" y="2013725"/>
              <a:ext cx="19584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062B4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Wiskunde</a:t>
              </a:r>
              <a:endParaRPr sz="2700">
                <a:solidFill>
                  <a:srgbClr val="062B4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274" name="Google Shape;274;p41"/>
          <p:cNvSpPr/>
          <p:nvPr/>
        </p:nvSpPr>
        <p:spPr>
          <a:xfrm>
            <a:off x="6152941" y="3799747"/>
            <a:ext cx="2069100" cy="444300"/>
          </a:xfrm>
          <a:prstGeom prst="flowChartAlternateProcess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5" name="Google Shape;275;p41"/>
          <p:cNvCxnSpPr>
            <a:cxnSpLocks/>
          </p:cNvCxnSpPr>
          <p:nvPr/>
        </p:nvCxnSpPr>
        <p:spPr>
          <a:xfrm flipV="1">
            <a:off x="2756454" y="2905689"/>
            <a:ext cx="1381994" cy="929237"/>
          </a:xfrm>
          <a:prstGeom prst="straightConnector1">
            <a:avLst/>
          </a:prstGeom>
          <a:noFill/>
          <a:ln w="38100" cap="flat" cmpd="sng">
            <a:solidFill>
              <a:srgbClr val="F6B2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41"/>
          <p:cNvCxnSpPr>
            <a:cxnSpLocks/>
          </p:cNvCxnSpPr>
          <p:nvPr/>
        </p:nvCxnSpPr>
        <p:spPr>
          <a:xfrm flipH="1" flipV="1">
            <a:off x="5128069" y="3059967"/>
            <a:ext cx="1540745" cy="850591"/>
          </a:xfrm>
          <a:prstGeom prst="straightConnector1">
            <a:avLst/>
          </a:prstGeom>
          <a:noFill/>
          <a:ln w="3810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41"/>
          <p:cNvCxnSpPr>
            <a:cxnSpLocks/>
          </p:cNvCxnSpPr>
          <p:nvPr/>
        </p:nvCxnSpPr>
        <p:spPr>
          <a:xfrm flipV="1">
            <a:off x="4604975" y="1308575"/>
            <a:ext cx="0" cy="662115"/>
          </a:xfrm>
          <a:prstGeom prst="straightConnector1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41"/>
          <p:cNvSpPr txBox="1"/>
          <p:nvPr/>
        </p:nvSpPr>
        <p:spPr>
          <a:xfrm>
            <a:off x="5990274" y="3846880"/>
            <a:ext cx="233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>
                <a:solidFill>
                  <a:srgbClr val="062B4E"/>
                </a:solidFill>
                <a:latin typeface="Roboto Medium"/>
                <a:ea typeface="Roboto Medium"/>
                <a:cs typeface="Roboto Medium"/>
                <a:sym typeface="Roboto Medium"/>
              </a:rPr>
              <a:t>Bedrijf</a:t>
            </a:r>
            <a:endParaRPr lang="en-US" sz="1500">
              <a:solidFill>
                <a:srgbClr val="062B4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8" name="Google Shape;278;p41"/>
          <p:cNvSpPr/>
          <p:nvPr/>
        </p:nvSpPr>
        <p:spPr>
          <a:xfrm>
            <a:off x="3746075" y="1808887"/>
            <a:ext cx="1717800" cy="1717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B6D7A8"/>
              </a:highlight>
            </a:endParaRPr>
          </a:p>
        </p:txBody>
      </p:sp>
      <p:pic>
        <p:nvPicPr>
          <p:cNvPr id="2" name="Afbeelding 2">
            <a:extLst>
              <a:ext uri="{FF2B5EF4-FFF2-40B4-BE49-F238E27FC236}">
                <a16:creationId xmlns:a16="http://schemas.microsoft.com/office/drawing/2014/main" id="{1106C0E3-3DD5-B8F8-0089-E66A60C65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04" y="2132466"/>
            <a:ext cx="1114425" cy="1114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5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Ervaring Marc</a:t>
            </a:r>
            <a:endParaRPr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grpSp>
        <p:nvGrpSpPr>
          <p:cNvPr id="289" name="Google Shape;289;p42"/>
          <p:cNvGrpSpPr/>
          <p:nvPr/>
        </p:nvGrpSpPr>
        <p:grpSpPr>
          <a:xfrm>
            <a:off x="1076775" y="3758651"/>
            <a:ext cx="2095998" cy="524577"/>
            <a:chOff x="908986" y="2113785"/>
            <a:chExt cx="2178089" cy="524577"/>
          </a:xfrm>
        </p:grpSpPr>
        <p:sp>
          <p:nvSpPr>
            <p:cNvPr id="290" name="Google Shape;290;p42"/>
            <p:cNvSpPr/>
            <p:nvPr/>
          </p:nvSpPr>
          <p:spPr>
            <a:xfrm>
              <a:off x="908986" y="2113785"/>
              <a:ext cx="2178089" cy="523190"/>
            </a:xfrm>
            <a:prstGeom prst="flowChartAlternateProcess">
              <a:avLst/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2"/>
            <p:cNvSpPr txBox="1"/>
            <p:nvPr/>
          </p:nvSpPr>
          <p:spPr>
            <a:xfrm>
              <a:off x="1030871" y="2115172"/>
              <a:ext cx="1867204" cy="523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2200">
                  <a:solidFill>
                    <a:srgbClr val="062B4E"/>
                  </a:solidFill>
                  <a:latin typeface="Roboto Medium"/>
                  <a:ea typeface="Roboto Medium"/>
                  <a:cs typeface="Roboto Medium"/>
                </a:rPr>
                <a:t>Practicum</a:t>
              </a:r>
            </a:p>
          </p:txBody>
        </p:sp>
      </p:grpSp>
      <p:cxnSp>
        <p:nvCxnSpPr>
          <p:cNvPr id="293" name="Google Shape;293;p42"/>
          <p:cNvCxnSpPr>
            <a:cxnSpLocks/>
          </p:cNvCxnSpPr>
          <p:nvPr/>
        </p:nvCxnSpPr>
        <p:spPr>
          <a:xfrm flipV="1">
            <a:off x="2892566" y="2680138"/>
            <a:ext cx="1537544" cy="1239262"/>
          </a:xfrm>
          <a:prstGeom prst="straightConnector1">
            <a:avLst/>
          </a:prstGeom>
          <a:noFill/>
          <a:ln w="38100" cap="flat" cmpd="sng">
            <a:solidFill>
              <a:srgbClr val="F6B26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6" name="Google Shape;286;p42"/>
          <p:cNvGrpSpPr/>
          <p:nvPr/>
        </p:nvGrpSpPr>
        <p:grpSpPr>
          <a:xfrm>
            <a:off x="3697950" y="650076"/>
            <a:ext cx="1748100" cy="879600"/>
            <a:chOff x="3690544" y="3811215"/>
            <a:chExt cx="1748100" cy="879600"/>
          </a:xfrm>
        </p:grpSpPr>
        <p:sp>
          <p:nvSpPr>
            <p:cNvPr id="287" name="Google Shape;287;p42"/>
            <p:cNvSpPr/>
            <p:nvPr/>
          </p:nvSpPr>
          <p:spPr>
            <a:xfrm>
              <a:off x="3816505" y="3811215"/>
              <a:ext cx="1526400" cy="879600"/>
            </a:xfrm>
            <a:prstGeom prst="flowChartAlternateProcess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2"/>
            <p:cNvSpPr txBox="1"/>
            <p:nvPr/>
          </p:nvSpPr>
          <p:spPr>
            <a:xfrm>
              <a:off x="3690544" y="3935130"/>
              <a:ext cx="1748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062B4E"/>
                  </a:solidFill>
                  <a:latin typeface="Roboto Medium"/>
                  <a:ea typeface="Roboto Medium"/>
                  <a:cs typeface="Roboto Medium"/>
                </a:rPr>
                <a:t>Project</a:t>
              </a:r>
            </a:p>
          </p:txBody>
        </p:sp>
      </p:grpSp>
      <p:cxnSp>
        <p:nvCxnSpPr>
          <p:cNvPr id="295" name="Google Shape;295;p42"/>
          <p:cNvCxnSpPr>
            <a:cxnSpLocks/>
          </p:cNvCxnSpPr>
          <p:nvPr/>
        </p:nvCxnSpPr>
        <p:spPr>
          <a:xfrm flipV="1">
            <a:off x="4562928" y="1450475"/>
            <a:ext cx="3057" cy="898587"/>
          </a:xfrm>
          <a:prstGeom prst="straightConnector1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roep 6">
            <a:extLst>
              <a:ext uri="{FF2B5EF4-FFF2-40B4-BE49-F238E27FC236}">
                <a16:creationId xmlns:a16="http://schemas.microsoft.com/office/drawing/2014/main" id="{7F3E1A1A-A9F6-2840-D476-0D7627445BA4}"/>
              </a:ext>
            </a:extLst>
          </p:cNvPr>
          <p:cNvGrpSpPr/>
          <p:nvPr/>
        </p:nvGrpSpPr>
        <p:grpSpPr>
          <a:xfrm>
            <a:off x="5730339" y="3758651"/>
            <a:ext cx="2336400" cy="525480"/>
            <a:chOff x="5873440" y="1916716"/>
            <a:chExt cx="2336400" cy="525480"/>
          </a:xfrm>
        </p:grpSpPr>
        <p:sp>
          <p:nvSpPr>
            <p:cNvPr id="292" name="Google Shape;292;p42"/>
            <p:cNvSpPr/>
            <p:nvPr/>
          </p:nvSpPr>
          <p:spPr>
            <a:xfrm>
              <a:off x="6100509" y="1916716"/>
              <a:ext cx="2069100" cy="444300"/>
            </a:xfrm>
            <a:prstGeom prst="flowChartAlternateProcess">
              <a:avLst/>
            </a:prstGeom>
            <a:solidFill>
              <a:srgbClr val="FFD9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2"/>
            <p:cNvSpPr txBox="1"/>
            <p:nvPr/>
          </p:nvSpPr>
          <p:spPr>
            <a:xfrm>
              <a:off x="5873440" y="1919006"/>
              <a:ext cx="2336400" cy="523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062B4E"/>
                  </a:solidFill>
                  <a:latin typeface="Roboto Medium"/>
                  <a:ea typeface="Roboto Medium"/>
                  <a:cs typeface="Roboto Medium"/>
                </a:rPr>
                <a:t>Workshop</a:t>
              </a:r>
            </a:p>
          </p:txBody>
        </p:sp>
      </p:grpSp>
      <p:cxnSp>
        <p:nvCxnSpPr>
          <p:cNvPr id="294" name="Google Shape;294;p42"/>
          <p:cNvCxnSpPr>
            <a:cxnSpLocks/>
          </p:cNvCxnSpPr>
          <p:nvPr/>
        </p:nvCxnSpPr>
        <p:spPr>
          <a:xfrm flipH="1" flipV="1">
            <a:off x="4635062" y="2680138"/>
            <a:ext cx="1883979" cy="1231379"/>
          </a:xfrm>
          <a:prstGeom prst="straightConnector1">
            <a:avLst/>
          </a:prstGeom>
          <a:noFill/>
          <a:ln w="38100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roep 2">
            <a:extLst>
              <a:ext uri="{FF2B5EF4-FFF2-40B4-BE49-F238E27FC236}">
                <a16:creationId xmlns:a16="http://schemas.microsoft.com/office/drawing/2014/main" id="{C94A7723-E679-46CC-347C-616FEEA552F9}"/>
              </a:ext>
            </a:extLst>
          </p:cNvPr>
          <p:cNvGrpSpPr/>
          <p:nvPr/>
        </p:nvGrpSpPr>
        <p:grpSpPr>
          <a:xfrm>
            <a:off x="3746075" y="1808887"/>
            <a:ext cx="1717800" cy="1717800"/>
            <a:chOff x="3746075" y="1808887"/>
            <a:chExt cx="1717800" cy="1717800"/>
          </a:xfrm>
        </p:grpSpPr>
        <p:sp>
          <p:nvSpPr>
            <p:cNvPr id="296" name="Google Shape;296;p42"/>
            <p:cNvSpPr/>
            <p:nvPr/>
          </p:nvSpPr>
          <p:spPr>
            <a:xfrm>
              <a:off x="3746075" y="1808887"/>
              <a:ext cx="1717800" cy="1717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B6D7A8"/>
                </a:highlight>
              </a:endParaRPr>
            </a:p>
          </p:txBody>
        </p:sp>
        <p:pic>
          <p:nvPicPr>
            <p:cNvPr id="2" name="Afbeelding 2">
              <a:extLst>
                <a:ext uri="{FF2B5EF4-FFF2-40B4-BE49-F238E27FC236}">
                  <a16:creationId xmlns:a16="http://schemas.microsoft.com/office/drawing/2014/main" id="{40E29B36-6097-894E-6273-D2127CC83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5716" y="2114323"/>
              <a:ext cx="1114425" cy="1114425"/>
            </a:xfrm>
            <a:prstGeom prst="rect">
              <a:avLst/>
            </a:prstGeom>
            <a:solidFill>
              <a:schemeClr val="bg1"/>
            </a:solidFill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656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Ervaring Marc</a:t>
            </a:r>
            <a:endParaRPr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253" name="Google Shape;253;p40"/>
          <p:cNvSpPr/>
          <p:nvPr/>
        </p:nvSpPr>
        <p:spPr>
          <a:xfrm>
            <a:off x="722040" y="1789589"/>
            <a:ext cx="2918100" cy="2918100"/>
          </a:xfrm>
          <a:prstGeom prst="ellipse">
            <a:avLst/>
          </a:prstGeom>
          <a:solidFill>
            <a:srgbClr val="93C47D"/>
          </a:solidFill>
          <a:ln w="76200" cap="flat" cmpd="sng">
            <a:solidFill>
              <a:srgbClr val="062B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B6D7A8"/>
              </a:highlight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925900" y="2529825"/>
            <a:ext cx="2074500" cy="163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nl-NL" sz="2100" b="1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lang="nl-NL" sz="2100" b="1">
              <a:solidFill>
                <a:srgbClr val="062B4E"/>
              </a:solidFill>
              <a:latin typeface="Roboto"/>
              <a:ea typeface="Roboto"/>
              <a:cs typeface="Roboto"/>
            </a:endParaRPr>
          </a:p>
          <a:p>
            <a:pPr marL="457200" indent="-361950">
              <a:lnSpc>
                <a:spcPct val="150000"/>
              </a:lnSpc>
              <a:buClr>
                <a:srgbClr val="062B4E"/>
              </a:buClr>
              <a:buSzPts val="2100"/>
              <a:buFont typeface="Roboto"/>
              <a:buChar char="●"/>
            </a:pPr>
            <a:r>
              <a:rPr lang="nl-NL" sz="2100" b="1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Object  or.</a:t>
            </a:r>
            <a:endParaRPr lang="nl-NL" sz="2100" b="1">
              <a:solidFill>
                <a:srgbClr val="062B4E"/>
              </a:solidFill>
              <a:latin typeface="Roboto"/>
              <a:ea typeface="Roboto"/>
              <a:cs typeface="Robo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nl-NL" sz="2100" b="1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Dataformat</a:t>
            </a:r>
            <a:endParaRPr lang="nl-NL" sz="2100" b="1">
              <a:solidFill>
                <a:srgbClr val="062B4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5815966" y="2529825"/>
            <a:ext cx="2074500" cy="163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2100">
              <a:solidFill>
                <a:srgbClr val="062B4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endParaRPr sz="2100">
              <a:solidFill>
                <a:srgbClr val="062B4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61950">
              <a:lnSpc>
                <a:spcPct val="150000"/>
              </a:lnSpc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AI model</a:t>
            </a:r>
            <a:endParaRPr sz="2100">
              <a:solidFill>
                <a:srgbClr val="062B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40"/>
          <p:cNvSpPr txBox="1"/>
          <p:nvPr/>
        </p:nvSpPr>
        <p:spPr>
          <a:xfrm>
            <a:off x="1323244" y="1306392"/>
            <a:ext cx="155674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nl-NL" sz="2400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Mijn Start</a:t>
            </a:r>
          </a:p>
        </p:txBody>
      </p:sp>
    </p:spTree>
    <p:extLst>
      <p:ext uri="{BB962C8B-B14F-4D97-AF65-F5344CB8AC3E}">
        <p14:creationId xmlns:p14="http://schemas.microsoft.com/office/powerpoint/2010/main" val="74376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Ervaring Marc</a:t>
            </a:r>
            <a:endParaRPr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253" name="Google Shape;253;p40"/>
          <p:cNvSpPr/>
          <p:nvPr/>
        </p:nvSpPr>
        <p:spPr>
          <a:xfrm>
            <a:off x="722040" y="1789589"/>
            <a:ext cx="2918100" cy="2918100"/>
          </a:xfrm>
          <a:prstGeom prst="ellipse">
            <a:avLst/>
          </a:prstGeom>
          <a:solidFill>
            <a:srgbClr val="93C47D"/>
          </a:solidFill>
          <a:ln w="76200" cap="flat" cmpd="sng">
            <a:solidFill>
              <a:srgbClr val="062B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B6D7A8"/>
              </a:highlight>
            </a:endParaRPr>
          </a:p>
        </p:txBody>
      </p:sp>
      <p:sp>
        <p:nvSpPr>
          <p:cNvPr id="254" name="Google Shape;254;p40"/>
          <p:cNvSpPr/>
          <p:nvPr/>
        </p:nvSpPr>
        <p:spPr>
          <a:xfrm>
            <a:off x="3166113" y="1789589"/>
            <a:ext cx="2918100" cy="2918100"/>
          </a:xfrm>
          <a:prstGeom prst="ellipse">
            <a:avLst/>
          </a:prstGeom>
          <a:solidFill>
            <a:srgbClr val="FFD966"/>
          </a:solidFill>
          <a:ln w="76200" cap="flat" cmpd="sng">
            <a:solidFill>
              <a:srgbClr val="062B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B6D7A8"/>
              </a:highlight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925900" y="2529825"/>
            <a:ext cx="2074500" cy="163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lang="nl-NL" sz="2100">
              <a:solidFill>
                <a:srgbClr val="062B4E"/>
              </a:solidFill>
              <a:latin typeface="Roboto"/>
              <a:ea typeface="Roboto"/>
              <a:cs typeface="Roboto"/>
            </a:endParaRPr>
          </a:p>
          <a:p>
            <a:pPr marL="457200" indent="-361950">
              <a:lnSpc>
                <a:spcPct val="150000"/>
              </a:lnSpc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Object  or.</a:t>
            </a:r>
            <a:endParaRPr lang="en" sz="2100">
              <a:solidFill>
                <a:srgbClr val="062B4E"/>
              </a:solidFill>
              <a:latin typeface="Roboto"/>
              <a:ea typeface="Roboto"/>
              <a:cs typeface="Robo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 err="1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Dataformat</a:t>
            </a:r>
            <a:endParaRPr sz="2100" err="1">
              <a:solidFill>
                <a:srgbClr val="062B4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3391520" y="2529825"/>
            <a:ext cx="2074500" cy="163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 b="1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lang="nl-NL" sz="2100" b="1">
              <a:solidFill>
                <a:srgbClr val="062B4E"/>
              </a:solidFill>
              <a:latin typeface="Roboto"/>
              <a:ea typeface="Roboto"/>
              <a:cs typeface="Robo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 b="1">
                <a:solidFill>
                  <a:srgbClr val="062B4E"/>
                </a:solidFill>
                <a:latin typeface="Roboto"/>
                <a:ea typeface="Roboto"/>
                <a:cs typeface="Roboto"/>
              </a:rPr>
              <a:t>Pipeline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endParaRPr lang="en" sz="2100">
              <a:solidFill>
                <a:srgbClr val="062B4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59" name="Google Shape;259;p40"/>
          <p:cNvSpPr txBox="1"/>
          <p:nvPr/>
        </p:nvSpPr>
        <p:spPr>
          <a:xfrm>
            <a:off x="1323244" y="1306392"/>
            <a:ext cx="155674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nl-NL" sz="2400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Mijn Start</a:t>
            </a:r>
          </a:p>
        </p:txBody>
      </p:sp>
      <p:sp>
        <p:nvSpPr>
          <p:cNvPr id="260" name="Google Shape;260;p40"/>
          <p:cNvSpPr txBox="1"/>
          <p:nvPr/>
        </p:nvSpPr>
        <p:spPr>
          <a:xfrm>
            <a:off x="3243410" y="1299440"/>
            <a:ext cx="25577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Heb </a:t>
            </a:r>
            <a:r>
              <a:rPr lang="en" sz="2400" b="1" err="1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ik</a:t>
            </a:r>
            <a:r>
              <a:rPr lang="en" sz="2400" b="1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2400" b="1" err="1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bijgeleerd</a:t>
            </a:r>
            <a:endParaRPr lang="nl-NL" sz="2400" b="1">
              <a:solidFill>
                <a:srgbClr val="FFF7E1"/>
              </a:solidFill>
              <a:latin typeface="Roboto Medium"/>
              <a:ea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98137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Ervaring Marc</a:t>
            </a:r>
            <a:endParaRPr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grpSp>
        <p:nvGrpSpPr>
          <p:cNvPr id="252" name="Google Shape;252;p40"/>
          <p:cNvGrpSpPr/>
          <p:nvPr/>
        </p:nvGrpSpPr>
        <p:grpSpPr>
          <a:xfrm>
            <a:off x="722040" y="1789589"/>
            <a:ext cx="7806246" cy="2918100"/>
            <a:chOff x="669175" y="1809525"/>
            <a:chExt cx="7806246" cy="2918100"/>
          </a:xfrm>
        </p:grpSpPr>
        <p:sp>
          <p:nvSpPr>
            <p:cNvPr id="253" name="Google Shape;253;p40"/>
            <p:cNvSpPr/>
            <p:nvPr/>
          </p:nvSpPr>
          <p:spPr>
            <a:xfrm>
              <a:off x="669175" y="1809525"/>
              <a:ext cx="2918100" cy="2918100"/>
            </a:xfrm>
            <a:prstGeom prst="ellipse">
              <a:avLst/>
            </a:prstGeom>
            <a:solidFill>
              <a:srgbClr val="93C47D"/>
            </a:solidFill>
            <a:ln w="76200" cap="flat" cmpd="sng">
              <a:solidFill>
                <a:srgbClr val="062B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B6D7A8"/>
                </a:highlight>
              </a:endParaRPr>
            </a:p>
          </p:txBody>
        </p:sp>
        <p:sp>
          <p:nvSpPr>
            <p:cNvPr id="254" name="Google Shape;254;p40"/>
            <p:cNvSpPr/>
            <p:nvPr/>
          </p:nvSpPr>
          <p:spPr>
            <a:xfrm>
              <a:off x="3113248" y="1809525"/>
              <a:ext cx="2918100" cy="2918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rgbClr val="062B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B6D7A8"/>
                </a:highlight>
              </a:endParaRPr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5557321" y="1809525"/>
              <a:ext cx="2918100" cy="2918100"/>
            </a:xfrm>
            <a:prstGeom prst="ellipse">
              <a:avLst/>
            </a:prstGeom>
            <a:solidFill>
              <a:srgbClr val="F6B26B"/>
            </a:solidFill>
            <a:ln w="76200" cap="flat" cmpd="sng">
              <a:solidFill>
                <a:srgbClr val="062B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B6D7A8"/>
                </a:highlight>
              </a:endParaRPr>
            </a:p>
          </p:txBody>
        </p:sp>
      </p:grpSp>
      <p:sp>
        <p:nvSpPr>
          <p:cNvPr id="256" name="Google Shape;256;p40"/>
          <p:cNvSpPr txBox="1"/>
          <p:nvPr/>
        </p:nvSpPr>
        <p:spPr>
          <a:xfrm>
            <a:off x="925900" y="2529825"/>
            <a:ext cx="2074500" cy="163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lang="nl-NL" sz="2100">
              <a:solidFill>
                <a:srgbClr val="062B4E"/>
              </a:solidFill>
              <a:latin typeface="Roboto"/>
              <a:ea typeface="Roboto"/>
              <a:cs typeface="Roboto"/>
            </a:endParaRPr>
          </a:p>
          <a:p>
            <a:pPr marL="457200" indent="-361950">
              <a:lnSpc>
                <a:spcPct val="150000"/>
              </a:lnSpc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OOP</a:t>
            </a:r>
            <a:endParaRPr lang="en" sz="2100">
              <a:solidFill>
                <a:srgbClr val="062B4E"/>
              </a:solidFill>
              <a:latin typeface="Roboto"/>
              <a:ea typeface="Roboto"/>
              <a:cs typeface="Robo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Dataformat</a:t>
            </a:r>
            <a:endParaRPr lang="en-US" sz="2100">
              <a:solidFill>
                <a:srgbClr val="062B4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3391520" y="2529825"/>
            <a:ext cx="2074500" cy="163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2100">
              <a:solidFill>
                <a:srgbClr val="062B4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r>
              <a:rPr lang="en" sz="2100">
                <a:solidFill>
                  <a:srgbClr val="062B4E"/>
                </a:solidFill>
                <a:latin typeface="Roboto"/>
                <a:ea typeface="Roboto"/>
                <a:cs typeface="Roboto"/>
              </a:rPr>
              <a:t>Pipeline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endParaRPr lang="en" sz="2100">
              <a:solidFill>
                <a:srgbClr val="062B4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5815966" y="2529825"/>
            <a:ext cx="2074500" cy="260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61950">
              <a:lnSpc>
                <a:spcPct val="150000"/>
              </a:lnSpc>
              <a:buClr>
                <a:srgbClr val="062B4E"/>
              </a:buClr>
              <a:buSzPts val="2100"/>
              <a:buFont typeface="Roboto"/>
              <a:buChar char="●"/>
            </a:pPr>
            <a:r>
              <a:rPr lang="nl-NL" sz="2100" b="1">
                <a:solidFill>
                  <a:srgbClr val="062B4E"/>
                </a:solidFill>
                <a:ea typeface="Roboto"/>
                <a:sym typeface="Roboto"/>
              </a:rPr>
              <a:t>GIT</a:t>
            </a:r>
            <a:endParaRPr lang="nl-NL" sz="2100" b="1">
              <a:solidFill>
                <a:srgbClr val="062B4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61950">
              <a:lnSpc>
                <a:spcPct val="150000"/>
              </a:lnSpc>
              <a:buClr>
                <a:srgbClr val="062B4E"/>
              </a:buClr>
              <a:buSzPts val="2100"/>
              <a:buFont typeface="Roboto"/>
              <a:buChar char="●"/>
            </a:pPr>
            <a:r>
              <a:rPr lang="nl-NL" sz="2100" b="1">
                <a:solidFill>
                  <a:srgbClr val="062B4E"/>
                </a:solidFill>
                <a:ea typeface="Roboto"/>
                <a:sym typeface="Roboto"/>
              </a:rPr>
              <a:t>AI model</a:t>
            </a:r>
            <a:endParaRPr lang="nl-NL" sz="2100" b="1">
              <a:solidFill>
                <a:srgbClr val="062B4E"/>
              </a:solidFill>
              <a:latin typeface="Roboto"/>
              <a:ea typeface="Roboto"/>
              <a:cs typeface="Roboto"/>
            </a:endParaRPr>
          </a:p>
          <a:p>
            <a:pPr marL="457200" indent="-361950">
              <a:lnSpc>
                <a:spcPct val="150000"/>
              </a:lnSpc>
              <a:buClr>
                <a:srgbClr val="062B4E"/>
              </a:buClr>
              <a:buSzPts val="2100"/>
              <a:buFont typeface="Roboto"/>
              <a:buChar char="●"/>
            </a:pPr>
            <a:r>
              <a:rPr lang="nl-NL" sz="2100" b="1" err="1">
                <a:solidFill>
                  <a:srgbClr val="062B4E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lang="nl-NL" sz="2100" b="1" err="1">
              <a:solidFill>
                <a:srgbClr val="062B4E"/>
              </a:solidFill>
              <a:latin typeface="Roboto"/>
              <a:ea typeface="Roboto"/>
              <a:cs typeface="Robo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62B4E"/>
              </a:buClr>
              <a:buSzPts val="2100"/>
              <a:buFont typeface="Roboto"/>
              <a:buChar char="●"/>
            </a:pPr>
            <a:endParaRPr lang="nl-NL" sz="2100" b="1">
              <a:solidFill>
                <a:srgbClr val="062B4E"/>
              </a:solidFill>
              <a:latin typeface="Roboto"/>
              <a:ea typeface="Roboto"/>
              <a:cs typeface="Roboto"/>
            </a:endParaRPr>
          </a:p>
          <a:p>
            <a:pPr marL="95250">
              <a:lnSpc>
                <a:spcPct val="150000"/>
              </a:lnSpc>
              <a:buClr>
                <a:srgbClr val="062B4E"/>
              </a:buClr>
              <a:buSzPts val="2100"/>
            </a:pPr>
            <a:endParaRPr lang="nl-NL" sz="2100" b="1">
              <a:solidFill>
                <a:srgbClr val="062B4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59" name="Google Shape;259;p40"/>
          <p:cNvSpPr txBox="1"/>
          <p:nvPr/>
        </p:nvSpPr>
        <p:spPr>
          <a:xfrm>
            <a:off x="1323244" y="1306392"/>
            <a:ext cx="155674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nl-NL" sz="2400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Mijn Start</a:t>
            </a:r>
          </a:p>
        </p:txBody>
      </p:sp>
      <p:sp>
        <p:nvSpPr>
          <p:cNvPr id="260" name="Google Shape;260;p40"/>
          <p:cNvSpPr txBox="1"/>
          <p:nvPr/>
        </p:nvSpPr>
        <p:spPr>
          <a:xfrm>
            <a:off x="3243410" y="1299440"/>
            <a:ext cx="25577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Heb </a:t>
            </a:r>
            <a:r>
              <a:rPr lang="en" sz="2400" err="1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ik</a:t>
            </a:r>
            <a:r>
              <a:rPr lang="en" sz="2400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bijgeleerd</a:t>
            </a:r>
            <a:endParaRPr sz="2400" err="1">
              <a:solidFill>
                <a:srgbClr val="FFF7E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5815007" y="1297321"/>
            <a:ext cx="242474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400" b="1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Nieuw </a:t>
            </a:r>
            <a:r>
              <a:rPr lang="en" sz="2400" b="1" err="1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voor</a:t>
            </a:r>
            <a:r>
              <a:rPr lang="en" sz="2400" b="1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 me</a:t>
            </a:r>
            <a:r>
              <a:rPr lang="en" sz="2100" b="1">
                <a:solidFill>
                  <a:srgbClr val="FFF7E1"/>
                </a:solidFill>
                <a:latin typeface="Roboto Medium"/>
                <a:ea typeface="Roboto Medium"/>
                <a:cs typeface="Roboto Medium"/>
                <a:sym typeface="Roboto Medium"/>
              </a:rPr>
              <a:t>!</a:t>
            </a:r>
            <a:endParaRPr lang="nl-NL" sz="2100" b="1">
              <a:solidFill>
                <a:srgbClr val="FFF7E1"/>
              </a:solidFill>
              <a:latin typeface="Roboto Medium"/>
              <a:ea typeface="Roboto Medium"/>
              <a:cs typeface="Roboto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E925D65-DAF0-38D9-BB7A-BA523984B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378" y="1039461"/>
            <a:ext cx="7753350" cy="2895600"/>
          </a:xfrm>
        </p:spPr>
      </p:pic>
    </p:spTree>
    <p:extLst>
      <p:ext uri="{BB962C8B-B14F-4D97-AF65-F5344CB8AC3E}">
        <p14:creationId xmlns:p14="http://schemas.microsoft.com/office/powerpoint/2010/main" val="2711337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/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Ervaring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Jan van der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Jeugd</a:t>
            </a:r>
          </a:p>
        </p:txBody>
      </p:sp>
      <p:sp>
        <p:nvSpPr>
          <p:cNvPr id="4" name="Google Shape;245;p39">
            <a:extLst>
              <a:ext uri="{FF2B5EF4-FFF2-40B4-BE49-F238E27FC236}">
                <a16:creationId xmlns:a16="http://schemas.microsoft.com/office/drawing/2014/main" id="{1788364A-5BAB-E86D-718B-1E820D029E04}"/>
              </a:ext>
            </a:extLst>
          </p:cNvPr>
          <p:cNvSpPr txBox="1">
            <a:spLocks/>
          </p:cNvSpPr>
          <p:nvPr/>
        </p:nvSpPr>
        <p:spPr>
          <a:xfrm>
            <a:off x="1079156" y="1889956"/>
            <a:ext cx="7450800" cy="150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S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tartpunt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A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ugustus. IT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niveau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beginner.</a:t>
            </a:r>
          </a:p>
          <a:p>
            <a:pPr algn="l"/>
            <a:endParaRPr lang="en"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Commerciële inslag.</a:t>
            </a:r>
          </a:p>
        </p:txBody>
      </p:sp>
    </p:spTree>
    <p:extLst>
      <p:ext uri="{BB962C8B-B14F-4D97-AF65-F5344CB8AC3E}">
        <p14:creationId xmlns:p14="http://schemas.microsoft.com/office/powerpoint/2010/main" val="3373722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>
            <a:extLst>
              <a:ext uri="{FF2B5EF4-FFF2-40B4-BE49-F238E27FC236}">
                <a16:creationId xmlns:a16="http://schemas.microsoft.com/office/drawing/2014/main" id="{262AC1A2-F196-A583-8611-10718DE4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52"/>
            <a:ext cx="9186860" cy="5242758"/>
          </a:xfrm>
          <a:prstGeom prst="rect">
            <a:avLst/>
          </a:prstGeom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ctrTitle"/>
          </p:nvPr>
        </p:nvSpPr>
        <p:spPr>
          <a:xfrm>
            <a:off x="1055344" y="315950"/>
            <a:ext cx="7450800" cy="921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Een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en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al abracadabra</a:t>
            </a:r>
            <a:endParaRPr lang="nl-NL"/>
          </a:p>
        </p:txBody>
      </p:sp>
      <p:sp>
        <p:nvSpPr>
          <p:cNvPr id="4" name="Google Shape;245;p39">
            <a:extLst>
              <a:ext uri="{FF2B5EF4-FFF2-40B4-BE49-F238E27FC236}">
                <a16:creationId xmlns:a16="http://schemas.microsoft.com/office/drawing/2014/main" id="{1788364A-5BAB-E86D-718B-1E820D029E04}"/>
              </a:ext>
            </a:extLst>
          </p:cNvPr>
          <p:cNvSpPr txBox="1">
            <a:spLocks/>
          </p:cNvSpPr>
          <p:nvPr/>
        </p:nvSpPr>
        <p:spPr>
          <a:xfrm>
            <a:off x="1807820" y="2961519"/>
            <a:ext cx="5536275" cy="1299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nl-NL">
              <a:solidFill>
                <a:srgbClr val="000000"/>
              </a:solidFill>
              <a:ea typeface="Roboto Mon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35322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Ervaring Jan van der Jeugd</a:t>
            </a:r>
          </a:p>
        </p:txBody>
      </p:sp>
      <p:pic>
        <p:nvPicPr>
          <p:cNvPr id="2" name="Afbeelding 2">
            <a:extLst>
              <a:ext uri="{FF2B5EF4-FFF2-40B4-BE49-F238E27FC236}">
                <a16:creationId xmlns:a16="http://schemas.microsoft.com/office/drawing/2014/main" id="{C1AD3826-43B5-E263-DA05-125F3522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7" y="3486151"/>
            <a:ext cx="1107282" cy="1107282"/>
          </a:xfrm>
          <a:prstGeom prst="rect">
            <a:avLst/>
          </a:prstGeom>
        </p:spPr>
      </p:pic>
      <p:sp>
        <p:nvSpPr>
          <p:cNvPr id="4" name="Google Shape;245;p39">
            <a:extLst>
              <a:ext uri="{FF2B5EF4-FFF2-40B4-BE49-F238E27FC236}">
                <a16:creationId xmlns:a16="http://schemas.microsoft.com/office/drawing/2014/main" id="{B7626DB9-F596-FA99-0EF1-29CA77557EB8}"/>
              </a:ext>
            </a:extLst>
          </p:cNvPr>
          <p:cNvSpPr txBox="1">
            <a:spLocks/>
          </p:cNvSpPr>
          <p:nvPr/>
        </p:nvSpPr>
        <p:spPr>
          <a:xfrm>
            <a:off x="1076775" y="1454163"/>
            <a:ext cx="7600818" cy="188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Advies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nieuwe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studenten</a:t>
            </a:r>
          </a:p>
          <a:p>
            <a:pPr algn="l"/>
            <a:endParaRPr lang="en"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Haak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gelijk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aan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!</a:t>
            </a:r>
          </a:p>
          <a:p>
            <a:pPr algn="l"/>
            <a:endParaRPr lang="en"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  <a:p>
            <a:pPr algn="l"/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Blijf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erin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geloven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!</a:t>
            </a:r>
          </a:p>
          <a:p>
            <a:pPr algn="l"/>
            <a:endParaRPr lang="en"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Het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euforische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gevoel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als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het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lukt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is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fantastisch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.</a:t>
            </a:r>
          </a:p>
          <a:p>
            <a:pPr algn="l"/>
            <a:endParaRPr lang="en"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  <a:p>
            <a:pPr algn="l"/>
            <a:endParaRPr lang="en"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34633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/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Begrijpen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wat je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maakt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.</a:t>
            </a:r>
          </a:p>
        </p:txBody>
      </p:sp>
      <p:sp>
        <p:nvSpPr>
          <p:cNvPr id="4" name="Google Shape;245;p39">
            <a:extLst>
              <a:ext uri="{FF2B5EF4-FFF2-40B4-BE49-F238E27FC236}">
                <a16:creationId xmlns:a16="http://schemas.microsoft.com/office/drawing/2014/main" id="{1788364A-5BAB-E86D-718B-1E820D029E04}"/>
              </a:ext>
            </a:extLst>
          </p:cNvPr>
          <p:cNvSpPr txBox="1">
            <a:spLocks/>
          </p:cNvSpPr>
          <p:nvPr/>
        </p:nvSpPr>
        <p:spPr>
          <a:xfrm>
            <a:off x="1107731" y="1225587"/>
            <a:ext cx="7565100" cy="371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def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AQLTestscore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():</a:t>
            </a:r>
            <a:endParaRPr lang="nl-NL"/>
          </a:p>
          <a:p>
            <a:pPr algn="l"/>
            <a:br>
              <a:rPr lang="en-US"/>
            </a:br>
            <a:endParaRPr lang="en-US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for apple in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aqlset_list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: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 </a:t>
            </a:r>
            <a:endParaRPr lang="en">
              <a:solidFill>
                <a:srgbClr val="000000"/>
              </a:solidFill>
              <a:ea typeface="Roboto Mono SemiBold"/>
            </a:endParaRPr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if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HealtyApple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&gt;=79: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    print (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f'The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batch has been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quallified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as: Class 1\n')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elif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HealtyApple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&gt;=75: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    print (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f'The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batch has been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quallified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as: Class 2\n')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elif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HealtyApple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&gt;=73: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    print (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f'The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batch has been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quallified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as: Class 3\n')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else: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    print (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f'The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batch has been rejected\n')</a:t>
            </a:r>
            <a:endParaRPr lang="en"/>
          </a:p>
          <a:p>
            <a:pPr algn="l"/>
            <a:br>
              <a:rPr lang="en-US"/>
            </a:br>
            <a:endParaRPr lang="en-US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print (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f'The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total batch of {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len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(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aqlset_list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)} apples consists of:\n'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f'Healthy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apples: {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HealtyApple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}\n'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f'Blotch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apples: {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blotchApple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}\n'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f'Rot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apples: {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rotApple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}\n'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f'Scab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apples: {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scabApple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}\n')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     break</a:t>
            </a:r>
            <a:endParaRPr lang="en"/>
          </a:p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    </a:t>
            </a:r>
            <a:endParaRPr lang="en"/>
          </a:p>
          <a:p>
            <a:pPr algn="l"/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AQLTestscore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()</a:t>
            </a:r>
            <a:endParaRPr lang="en"/>
          </a:p>
          <a:p>
            <a:pPr algn="l"/>
            <a:br>
              <a:rPr lang="en-US"/>
            </a:br>
            <a:endParaRPr lang="en-US"/>
          </a:p>
          <a:p>
            <a:pPr algn="l"/>
            <a:endParaRPr lang="en"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30145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/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Conclusie</a:t>
            </a:r>
          </a:p>
        </p:txBody>
      </p:sp>
      <p:pic>
        <p:nvPicPr>
          <p:cNvPr id="2" name="Afbeelding 2">
            <a:extLst>
              <a:ext uri="{FF2B5EF4-FFF2-40B4-BE49-F238E27FC236}">
                <a16:creationId xmlns:a16="http://schemas.microsoft.com/office/drawing/2014/main" id="{C1AD3826-43B5-E263-DA05-125F3522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7" y="3486151"/>
            <a:ext cx="1107282" cy="1107282"/>
          </a:xfrm>
          <a:prstGeom prst="rect">
            <a:avLst/>
          </a:prstGeom>
        </p:spPr>
      </p:pic>
      <p:sp>
        <p:nvSpPr>
          <p:cNvPr id="4" name="Google Shape;245;p39">
            <a:extLst>
              <a:ext uri="{FF2B5EF4-FFF2-40B4-BE49-F238E27FC236}">
                <a16:creationId xmlns:a16="http://schemas.microsoft.com/office/drawing/2014/main" id="{B7DFBAF2-0F0F-F925-A203-3C4869F990FE}"/>
              </a:ext>
            </a:extLst>
          </p:cNvPr>
          <p:cNvSpPr txBox="1">
            <a:spLocks/>
          </p:cNvSpPr>
          <p:nvPr/>
        </p:nvSpPr>
        <p:spPr>
          <a:xfrm>
            <a:off x="2436469" y="1311312"/>
            <a:ext cx="6050625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Uiteindelijk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komt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alles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samen</a:t>
            </a:r>
          </a:p>
        </p:txBody>
      </p:sp>
      <p:sp>
        <p:nvSpPr>
          <p:cNvPr id="5" name="Google Shape;245;p39">
            <a:extLst>
              <a:ext uri="{FF2B5EF4-FFF2-40B4-BE49-F238E27FC236}">
                <a16:creationId xmlns:a16="http://schemas.microsoft.com/office/drawing/2014/main" id="{1B73BC5B-DBD5-D47D-60A5-4AD19C547163}"/>
              </a:ext>
            </a:extLst>
          </p:cNvPr>
          <p:cNvSpPr txBox="1">
            <a:spLocks/>
          </p:cNvSpPr>
          <p:nvPr/>
        </p:nvSpPr>
        <p:spPr>
          <a:xfrm>
            <a:off x="2436469" y="1954248"/>
            <a:ext cx="6050625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Van Abracadabra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naar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een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compleet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kloppend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geheel</a:t>
            </a:r>
          </a:p>
        </p:txBody>
      </p:sp>
      <p:sp>
        <p:nvSpPr>
          <p:cNvPr id="3" name="Google Shape;245;p39">
            <a:extLst>
              <a:ext uri="{FF2B5EF4-FFF2-40B4-BE49-F238E27FC236}">
                <a16:creationId xmlns:a16="http://schemas.microsoft.com/office/drawing/2014/main" id="{C15B9B63-F7E4-DA4C-9336-820912822AB2}"/>
              </a:ext>
            </a:extLst>
          </p:cNvPr>
          <p:cNvSpPr txBox="1">
            <a:spLocks/>
          </p:cNvSpPr>
          <p:nvPr/>
        </p:nvSpPr>
        <p:spPr>
          <a:xfrm>
            <a:off x="2436469" y="2597186"/>
            <a:ext cx="6050625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Nieuw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vak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 </a:t>
            </a:r>
            <a:r>
              <a:rPr lang="en" sz="1900" err="1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geleerd</a:t>
            </a:r>
            <a:r>
              <a:rPr lang="en" sz="19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</a:rPr>
              <a:t>!</a:t>
            </a:r>
          </a:p>
        </p:txBody>
      </p:sp>
      <p:sp>
        <p:nvSpPr>
          <p:cNvPr id="7" name="Google Shape;245;p39">
            <a:extLst>
              <a:ext uri="{FF2B5EF4-FFF2-40B4-BE49-F238E27FC236}">
                <a16:creationId xmlns:a16="http://schemas.microsoft.com/office/drawing/2014/main" id="{9C1836E3-2B76-CE1D-1341-A24F3BBE21BD}"/>
              </a:ext>
            </a:extLst>
          </p:cNvPr>
          <p:cNvSpPr txBox="1">
            <a:spLocks/>
          </p:cNvSpPr>
          <p:nvPr/>
        </p:nvSpPr>
        <p:spPr>
          <a:xfrm>
            <a:off x="2468575" y="3239320"/>
            <a:ext cx="6050625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" sz="19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93135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/>
            <a:r>
              <a:rPr lang="nl-NL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AI ontwikkelingen tijdens de opleiding</a:t>
            </a:r>
            <a:endParaRPr lang="nl-NL" sz="1800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</p:txBody>
      </p:sp>
      <p:sp>
        <p:nvSpPr>
          <p:cNvPr id="239" name="Google Shape;239;p38"/>
          <p:cNvSpPr txBox="1">
            <a:spLocks noGrp="1"/>
          </p:cNvSpPr>
          <p:nvPr>
            <p:ph type="subTitle" idx="1"/>
          </p:nvPr>
        </p:nvSpPr>
        <p:spPr>
          <a:xfrm>
            <a:off x="311700" y="1537175"/>
            <a:ext cx="85206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Enorm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veel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, in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een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korte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tijd</a:t>
            </a: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Door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voortgang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in Hardware</a:t>
            </a: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Niet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" sz="2400" err="1">
                <a:solidFill>
                  <a:srgbClr val="FFF7E1"/>
                </a:solidFill>
                <a:latin typeface="Roboto"/>
                <a:ea typeface="Roboto"/>
                <a:cs typeface="Roboto"/>
              </a:rPr>
              <a:t>alleen</a:t>
            </a: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 ChatGTP3</a:t>
            </a: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447800" indent="0" algn="l">
              <a:lnSpc>
                <a:spcPct val="150000"/>
              </a:lnSpc>
              <a:buClr>
                <a:srgbClr val="FFF7E1"/>
              </a:buClr>
              <a:buSzPts val="2400"/>
            </a:pPr>
            <a:endParaRPr lang="en" sz="2400" i="1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64764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>
            <a:spLocks noGrp="1"/>
          </p:cNvSpPr>
          <p:nvPr>
            <p:ph type="ctrTitle"/>
          </p:nvPr>
        </p:nvSpPr>
        <p:spPr>
          <a:xfrm>
            <a:off x="1076775" y="515975"/>
            <a:ext cx="7450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/>
            <a:r>
              <a:rPr lang="nl-NL" sz="1800">
                <a:solidFill>
                  <a:srgbClr val="FFE59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Uitgelicht</a:t>
            </a:r>
            <a:endParaRPr lang="nl-NL" sz="1800" err="1">
              <a:solidFill>
                <a:srgbClr val="FFE599"/>
              </a:solidFill>
              <a:latin typeface="Roboto Mono SemiBold"/>
              <a:ea typeface="Roboto Mono SemiBold"/>
              <a:cs typeface="Roboto Mono SemiBold"/>
            </a:endParaRPr>
          </a:p>
        </p:txBody>
      </p:sp>
      <p:sp>
        <p:nvSpPr>
          <p:cNvPr id="239" name="Google Shape;239;p38"/>
          <p:cNvSpPr txBox="1">
            <a:spLocks noGrp="1"/>
          </p:cNvSpPr>
          <p:nvPr>
            <p:ph type="subTitle" idx="1"/>
          </p:nvPr>
        </p:nvSpPr>
        <p:spPr>
          <a:xfrm>
            <a:off x="311700" y="1537175"/>
            <a:ext cx="8520600" cy="32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Whisper</a:t>
            </a:r>
            <a:endParaRPr lang="en-US"/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Midjourney</a:t>
            </a: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7E1"/>
                </a:solidFill>
                <a:latin typeface="Roboto"/>
                <a:ea typeface="Roboto"/>
                <a:cs typeface="Roboto"/>
              </a:rPr>
              <a:t>Imagen</a:t>
            </a: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828800" indent="-381000" algn="l">
              <a:lnSpc>
                <a:spcPct val="150000"/>
              </a:lnSpc>
              <a:buClr>
                <a:srgbClr val="FFF7E1"/>
              </a:buClr>
              <a:buSzPts val="2400"/>
              <a:buFont typeface="Roboto"/>
              <a:buChar char="●"/>
            </a:pPr>
            <a:endParaRPr lang="en" sz="2400">
              <a:solidFill>
                <a:srgbClr val="FFF7E1"/>
              </a:solidFill>
              <a:latin typeface="Roboto"/>
              <a:ea typeface="Roboto"/>
              <a:cs typeface="Roboto"/>
            </a:endParaRPr>
          </a:p>
          <a:p>
            <a:pPr marL="1447800" indent="0" algn="l">
              <a:lnSpc>
                <a:spcPct val="150000"/>
              </a:lnSpc>
              <a:buClr>
                <a:srgbClr val="FFF7E1"/>
              </a:buClr>
              <a:buSzPts val="2400"/>
            </a:pPr>
            <a:endParaRPr lang="en" sz="2400" i="1">
              <a:solidFill>
                <a:srgbClr val="FFF7E1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07261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B4E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B2113D-DA38-4E60-DC43-05EAFE740455}"/>
              </a:ext>
            </a:extLst>
          </p:cNvPr>
          <p:cNvSpPr txBox="1"/>
          <p:nvPr/>
        </p:nvSpPr>
        <p:spPr>
          <a:xfrm>
            <a:off x="325855" y="3823089"/>
            <a:ext cx="2362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solidFill>
                  <a:srgbClr val="FFE599"/>
                </a:solidFill>
                <a:latin typeface="Roboto Mono SemiBold"/>
                <a:ea typeface="Roboto Mono SemiBold"/>
              </a:rPr>
              <a:t>Jan van der </a:t>
            </a:r>
            <a:r>
              <a:rPr lang="en-GB" sz="1600" err="1">
                <a:solidFill>
                  <a:srgbClr val="FFE599"/>
                </a:solidFill>
                <a:latin typeface="Roboto Mono SemiBold"/>
                <a:ea typeface="Roboto Mono SemiBold"/>
              </a:rPr>
              <a:t>Jeugd</a:t>
            </a:r>
            <a:endParaRPr lang="en-US" sz="1600">
              <a:solidFill>
                <a:srgbClr val="FFE599"/>
              </a:solidFill>
              <a:latin typeface="Roboto Mono SemiBold"/>
              <a:ea typeface="Roboto Mono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40D2D-A849-B41A-7E38-6A18566B3BD7}"/>
              </a:ext>
            </a:extLst>
          </p:cNvPr>
          <p:cNvSpPr txBox="1"/>
          <p:nvPr/>
        </p:nvSpPr>
        <p:spPr>
          <a:xfrm>
            <a:off x="6092100" y="3823088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algn="ctr">
              <a:buClr>
                <a:schemeClr val="dk1"/>
              </a:buClr>
              <a:buSzPts val="5200"/>
            </a:pPr>
            <a:r>
              <a:rPr lang="en-GB" sz="1900">
                <a:solidFill>
                  <a:srgbClr val="FFE599"/>
                </a:solidFill>
                <a:latin typeface="Roboto Mono SemiBold"/>
                <a:ea typeface="Roboto Mono SemiBold"/>
              </a:rPr>
              <a:t>Anton Diepenhorst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20C17-FED9-51AC-FCC0-A2A69CB5B434}"/>
              </a:ext>
            </a:extLst>
          </p:cNvPr>
          <p:cNvSpPr txBox="1"/>
          <p:nvPr/>
        </p:nvSpPr>
        <p:spPr>
          <a:xfrm>
            <a:off x="3198394" y="3823089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algn="ctr">
              <a:buClr>
                <a:schemeClr val="dk1"/>
              </a:buClr>
              <a:buSzPts val="5200"/>
            </a:pPr>
            <a:r>
              <a:rPr lang="en-GB" sz="1900">
                <a:solidFill>
                  <a:srgbClr val="FFE599"/>
                </a:solidFill>
                <a:latin typeface="Roboto Mono SemiBold"/>
                <a:ea typeface="Roboto Mono SemiBold"/>
              </a:rPr>
              <a:t>Marc </a:t>
            </a:r>
            <a:r>
              <a:rPr lang="en-GB" sz="1900" err="1">
                <a:solidFill>
                  <a:srgbClr val="FFE599"/>
                </a:solidFill>
                <a:latin typeface="Roboto Mono SemiBold"/>
                <a:ea typeface="Roboto Mono SemiBold"/>
              </a:rPr>
              <a:t>Rotsaert</a:t>
            </a:r>
            <a:endParaRPr lang="en-US" sz="1900">
              <a:solidFill>
                <a:srgbClr val="FFE599"/>
              </a:solidFill>
              <a:latin typeface="Roboto Mono SemiBold"/>
              <a:ea typeface="Roboto Mono SemiBold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39BFF011-6151-D738-D920-2ADEF84FA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316" y="1475317"/>
            <a:ext cx="2076450" cy="207645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F454AFE1-F6AB-399D-F09A-BDAE12141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775" y="1475317"/>
            <a:ext cx="2076450" cy="20764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A44187C-0D33-D5C7-80DC-938B4EA9A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1475317"/>
            <a:ext cx="20764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84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636E-DE39-280F-109B-3962E0B8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33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A9D007-9B63-CB7C-08B2-57C732CD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45" y="201673"/>
            <a:ext cx="7772400" cy="630768"/>
          </a:xfrm>
        </p:spPr>
        <p:txBody>
          <a:bodyPr/>
          <a:lstStyle/>
          <a:p>
            <a:pPr algn="ctr"/>
            <a:r>
              <a:rPr lang="nl-NL"/>
              <a:t>Werkgeversmarkt 2022</a:t>
            </a:r>
          </a:p>
        </p:txBody>
      </p:sp>
      <p:pic>
        <p:nvPicPr>
          <p:cNvPr id="9" name="Tijdelijke aanduiding voor inhoud 8" descr="Afbeelding met tekst, persoon, binnen, verschillende&#10;&#10;Automatisch gegenereerde beschrijving">
            <a:extLst>
              <a:ext uri="{FF2B5EF4-FFF2-40B4-BE49-F238E27FC236}">
                <a16:creationId xmlns:a16="http://schemas.microsoft.com/office/drawing/2014/main" id="{5D52BC05-678F-7359-D11B-044AE50A3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40" y="837859"/>
            <a:ext cx="5808520" cy="4103969"/>
          </a:xfrm>
        </p:spPr>
      </p:pic>
    </p:spTree>
    <p:extLst>
      <p:ext uri="{BB962C8B-B14F-4D97-AF65-F5344CB8AC3E}">
        <p14:creationId xmlns:p14="http://schemas.microsoft.com/office/powerpoint/2010/main" val="159342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69B29-D7FA-EA38-64D5-F5393CEF8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637" y="1480597"/>
            <a:ext cx="7772400" cy="630768"/>
          </a:xfrm>
        </p:spPr>
        <p:txBody>
          <a:bodyPr/>
          <a:lstStyle/>
          <a:p>
            <a:pPr algn="ctr"/>
            <a:r>
              <a:rPr lang="nl-NL"/>
              <a:t>Start cohort 1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EF82926-8C74-28F8-4FF9-FD0F67F3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529" y="159720"/>
            <a:ext cx="5023022" cy="4983780"/>
          </a:xfrm>
        </p:spPr>
      </p:pic>
    </p:spTree>
    <p:extLst>
      <p:ext uri="{BB962C8B-B14F-4D97-AF65-F5344CB8AC3E}">
        <p14:creationId xmlns:p14="http://schemas.microsoft.com/office/powerpoint/2010/main" val="310341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416EA-E2E1-24F5-0427-9CF85A35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0" y="1359604"/>
            <a:ext cx="3333750" cy="1212146"/>
          </a:xfrm>
        </p:spPr>
        <p:txBody>
          <a:bodyPr/>
          <a:lstStyle/>
          <a:p>
            <a:pPr algn="ctr"/>
            <a:r>
              <a:rPr lang="nl-NL"/>
              <a:t>Eerste </a:t>
            </a:r>
            <a:br>
              <a:rPr lang="nl-NL"/>
            </a:br>
            <a:r>
              <a:rPr lang="nl-NL"/>
              <a:t>projectpresentaties</a:t>
            </a:r>
          </a:p>
        </p:txBody>
      </p:sp>
      <p:pic>
        <p:nvPicPr>
          <p:cNvPr id="5" name="Tijdelijke aanduiding voor inhoud 4" descr="Afbeelding met binnen, plafond, werken, gebied&#10;&#10;Automatisch gegenereerde beschrijving">
            <a:extLst>
              <a:ext uri="{FF2B5EF4-FFF2-40B4-BE49-F238E27FC236}">
                <a16:creationId xmlns:a16="http://schemas.microsoft.com/office/drawing/2014/main" id="{B70DC2D8-A8EA-8C34-2370-B9D1B0F6A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404" y="318175"/>
            <a:ext cx="5558268" cy="4168701"/>
          </a:xfrm>
        </p:spPr>
      </p:pic>
    </p:spTree>
    <p:extLst>
      <p:ext uri="{BB962C8B-B14F-4D97-AF65-F5344CB8AC3E}">
        <p14:creationId xmlns:p14="http://schemas.microsoft.com/office/powerpoint/2010/main" val="71548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D1E1A-D484-56F7-F717-52F14A8E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99" y="1754849"/>
            <a:ext cx="3263901" cy="630768"/>
          </a:xfrm>
        </p:spPr>
        <p:txBody>
          <a:bodyPr/>
          <a:lstStyle/>
          <a:p>
            <a:pPr algn="ctr"/>
            <a:r>
              <a:rPr lang="nl-NL"/>
              <a:t>Tweede projectpresentaties</a:t>
            </a:r>
          </a:p>
        </p:txBody>
      </p:sp>
      <p:pic>
        <p:nvPicPr>
          <p:cNvPr id="5" name="Tijdelijke aanduiding voor inhoud 4" descr="Afbeelding met binnen, plafond, persoon, kantoor&#10;&#10;Automatisch gegenereerde beschrijving">
            <a:extLst>
              <a:ext uri="{FF2B5EF4-FFF2-40B4-BE49-F238E27FC236}">
                <a16:creationId xmlns:a16="http://schemas.microsoft.com/office/drawing/2014/main" id="{FED9CB79-DFA9-2D0D-1FE9-58F89A061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82" y="260872"/>
            <a:ext cx="5665986" cy="4249490"/>
          </a:xfrm>
        </p:spPr>
      </p:pic>
    </p:spTree>
    <p:extLst>
      <p:ext uri="{BB962C8B-B14F-4D97-AF65-F5344CB8AC3E}">
        <p14:creationId xmlns:p14="http://schemas.microsoft.com/office/powerpoint/2010/main" val="146849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persoon, binnen, vloer, plafond&#10;&#10;Automatisch gegenereerde beschrijving">
            <a:extLst>
              <a:ext uri="{FF2B5EF4-FFF2-40B4-BE49-F238E27FC236}">
                <a16:creationId xmlns:a16="http://schemas.microsoft.com/office/drawing/2014/main" id="{64A3DA3D-B031-AF5D-9265-9894D6130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324" y="303684"/>
            <a:ext cx="6048176" cy="4536133"/>
          </a:xfrm>
        </p:spPr>
      </p:pic>
    </p:spTree>
    <p:extLst>
      <p:ext uri="{BB962C8B-B14F-4D97-AF65-F5344CB8AC3E}">
        <p14:creationId xmlns:p14="http://schemas.microsoft.com/office/powerpoint/2010/main" val="15299352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4a2df2f-cae9-4ac5-8d45-fc497e039b6d">
      <UserInfo>
        <DisplayName>Kevin van der Meer (1064998)</DisplayName>
        <AccountId>22</AccountId>
        <AccountType/>
      </UserInfo>
      <UserInfo>
        <DisplayName>Dennis Kleine Deters (1064341)</DisplayName>
        <AccountId>15</AccountId>
        <AccountType/>
      </UserInfo>
      <UserInfo>
        <DisplayName>David Gnatzy (1064343)</DisplayName>
        <AccountId>14</AccountId>
        <AccountType/>
      </UserInfo>
      <UserInfo>
        <DisplayName>Anton Diepenhorst (1065071)</DisplayName>
        <AccountId>23</AccountId>
        <AccountType/>
      </UserInfo>
      <UserInfo>
        <DisplayName>Smitskamp, F. (Frank)</DisplayName>
        <AccountId>12</AccountId>
        <AccountType/>
      </UserInfo>
      <UserInfo>
        <DisplayName>Hooff, R. van den (Ruud)</DisplayName>
        <AccountId>10</AccountId>
        <AccountType/>
      </UserInfo>
      <UserInfo>
        <DisplayName>Jan van der Jeugd (1065009)</DisplayName>
        <AccountId>21</AccountId>
        <AccountType/>
      </UserInfo>
      <UserInfo>
        <DisplayName>Kokx, L. (Laura)</DisplayName>
        <AccountId>11</AccountId>
        <AccountType/>
      </UserInfo>
      <UserInfo>
        <DisplayName>Maas, G.A. (Gwendolyn)</DisplayName>
        <AccountId>6</AccountId>
        <AccountType/>
      </UserInfo>
      <UserInfo>
        <DisplayName>Jeroen Arians (1064554)</DisplayName>
        <AccountId>18</AccountId>
        <AccountType/>
      </UserInfo>
      <UserInfo>
        <DisplayName>Marc Rotsaert (1065070)</DisplayName>
        <AccountId>19</AccountId>
        <AccountType/>
      </UserInfo>
      <UserInfo>
        <DisplayName>Boy Claesen (1064830)</DisplayName>
        <AccountId>20</AccountId>
        <AccountType/>
      </UserInfo>
      <UserInfo>
        <DisplayName>Amad Laghari (0825637)</DisplayName>
        <AccountId>17</AccountId>
        <AccountType/>
      </UserInfo>
      <UserInfo>
        <DisplayName>Boogaard, J.A. (Jeroen)</DisplayName>
        <AccountId>13</AccountId>
        <AccountType/>
      </UserInfo>
    </SharedWithUsers>
    <lcf76f155ced4ddcb4097134ff3c332f xmlns="6495ae7c-5492-4599-867e-dde92debf65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AC68D04A7A4C4786770910728E3AFD" ma:contentTypeVersion="11" ma:contentTypeDescription="Create a new document." ma:contentTypeScope="" ma:versionID="a113dce7d0952328fc48781af2eb61f8">
  <xsd:schema xmlns:xsd="http://www.w3.org/2001/XMLSchema" xmlns:xs="http://www.w3.org/2001/XMLSchema" xmlns:p="http://schemas.microsoft.com/office/2006/metadata/properties" xmlns:ns2="6495ae7c-5492-4599-867e-dde92debf658" xmlns:ns3="44a2df2f-cae9-4ac5-8d45-fc497e039b6d" targetNamespace="http://schemas.microsoft.com/office/2006/metadata/properties" ma:root="true" ma:fieldsID="c4e7d7d7e549c4edeb6695ef81e640e5" ns2:_="" ns3:_="">
    <xsd:import namespace="6495ae7c-5492-4599-867e-dde92debf658"/>
    <xsd:import namespace="44a2df2f-cae9-4ac5-8d45-fc497e039b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95ae7c-5492-4599-867e-dde92debf6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2df2f-cae9-4ac5-8d45-fc497e039b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D2FE9F-4131-4259-8556-0D81262B1A71}">
  <ds:schemaRefs>
    <ds:schemaRef ds:uri="http://schemas.microsoft.com/office/2006/metadata/properties"/>
    <ds:schemaRef ds:uri="http://schemas.microsoft.com/office/infopath/2007/PartnerControls"/>
    <ds:schemaRef ds:uri="44a2df2f-cae9-4ac5-8d45-fc497e039b6d"/>
    <ds:schemaRef ds:uri="6495ae7c-5492-4599-867e-dde92debf658"/>
  </ds:schemaRefs>
</ds:datastoreItem>
</file>

<file path=customXml/itemProps2.xml><?xml version="1.0" encoding="utf-8"?>
<ds:datastoreItem xmlns:ds="http://schemas.openxmlformats.org/officeDocument/2006/customXml" ds:itemID="{793548AC-F49E-4BF8-8606-B318D2B0AFA1}">
  <ds:schemaRefs>
    <ds:schemaRef ds:uri="44a2df2f-cae9-4ac5-8d45-fc497e039b6d"/>
    <ds:schemaRef ds:uri="6495ae7c-5492-4599-867e-dde92debf6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9CEEC39-2F5A-41CA-B0C9-6A6481EAD9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Microsoft Office PowerPoint</Application>
  <PresentationFormat>Diavoorstelling (16:9)</PresentationFormat>
  <Paragraphs>233</Paragraphs>
  <Slides>48</Slides>
  <Notes>41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56" baseType="lpstr">
      <vt:lpstr>Roboto Serif Medium</vt:lpstr>
      <vt:lpstr>Roboto Mono SemiBold</vt:lpstr>
      <vt:lpstr>Roboto</vt:lpstr>
      <vt:lpstr>Roboto,Sans-Serif</vt:lpstr>
      <vt:lpstr>Arial</vt:lpstr>
      <vt:lpstr>Open Sans Light</vt:lpstr>
      <vt:lpstr>Roboto Medium</vt:lpstr>
      <vt:lpstr>Simple Light</vt:lpstr>
      <vt:lpstr>Eindpresentaties Applied AI</vt:lpstr>
      <vt:lpstr>Welkom</vt:lpstr>
      <vt:lpstr>Het team</vt:lpstr>
      <vt:lpstr>PowerPoint-presentatie</vt:lpstr>
      <vt:lpstr>Werkgeversmarkt 2022</vt:lpstr>
      <vt:lpstr>Start cohort 1</vt:lpstr>
      <vt:lpstr>Eerste  projectpresentaties</vt:lpstr>
      <vt:lpstr>Tweede projectpresentaties</vt:lpstr>
      <vt:lpstr>PowerPoint-presentatie</vt:lpstr>
      <vt:lpstr>Planning</vt:lpstr>
      <vt:lpstr>Agenda </vt:lpstr>
      <vt:lpstr>PowerPoint-presentatie</vt:lpstr>
      <vt:lpstr>PowerPoint-presentatie</vt:lpstr>
      <vt:lpstr>Web scraping</vt:lpstr>
      <vt:lpstr>Project 3: De gezondheidszorg  de website:</vt:lpstr>
      <vt:lpstr>Data exploratie</vt:lpstr>
      <vt:lpstr>Data exploratie</vt:lpstr>
      <vt:lpstr>Data exploratie</vt:lpstr>
      <vt:lpstr>Data preparatie</vt:lpstr>
      <vt:lpstr>Data preparatie</vt:lpstr>
      <vt:lpstr>Data preparatie</vt:lpstr>
      <vt:lpstr>Data preparatie</vt:lpstr>
      <vt:lpstr>Data preparatie</vt:lpstr>
      <vt:lpstr>Data preparatie</vt:lpstr>
      <vt:lpstr>Model</vt:lpstr>
      <vt:lpstr>Model</vt:lpstr>
      <vt:lpstr>App / GUI</vt:lpstr>
      <vt:lpstr>App / GUI</vt:lpstr>
      <vt:lpstr>App / GUI</vt:lpstr>
      <vt:lpstr>GUI Overzicht</vt:lpstr>
      <vt:lpstr>Conclusie</vt:lpstr>
      <vt:lpstr>Ethiek rondom AI in de gezondheidszorg</vt:lpstr>
      <vt:lpstr>PowerPoint-presentatie</vt:lpstr>
      <vt:lpstr>Q&amp;A </vt:lpstr>
      <vt:lpstr>Ervaring Marc</vt:lpstr>
      <vt:lpstr>Ervaring Marc</vt:lpstr>
      <vt:lpstr>Ervaring Marc</vt:lpstr>
      <vt:lpstr>Ervaring Marc</vt:lpstr>
      <vt:lpstr>Ervaring Marc</vt:lpstr>
      <vt:lpstr>Ervaring Jan van der Jeugd</vt:lpstr>
      <vt:lpstr>Een en al abracadabra</vt:lpstr>
      <vt:lpstr>Ervaring Jan van der Jeugd</vt:lpstr>
      <vt:lpstr>Begrijpen wat je maakt.</vt:lpstr>
      <vt:lpstr>Conclusie</vt:lpstr>
      <vt:lpstr>AI ontwikkelingen tijdens de opleiding</vt:lpstr>
      <vt:lpstr>Uitgelicht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PERIODE 3</dc:title>
  <dc:creator>Marc Rotsaert</dc:creator>
  <cp:lastModifiedBy>Marc Rotsaert (1065070)</cp:lastModifiedBy>
  <cp:revision>1</cp:revision>
  <dcterms:modified xsi:type="dcterms:W3CDTF">2023-01-22T16:19:33Z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0x010100E3AC68D04A7A4C4786770910728E3AFD</vt:lpwstr>
  </property>
</Properties>
</file>